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AB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37"/>
    <p:restoredTop sz="94694"/>
  </p:normalViewPr>
  <p:slideViewPr>
    <p:cSldViewPr snapToGrid="0" showGuides="1">
      <p:cViewPr varScale="1">
        <p:scale>
          <a:sx n="53" d="100"/>
          <a:sy n="53" d="100"/>
        </p:scale>
        <p:origin x="3114" y="120"/>
      </p:cViewPr>
      <p:guideLst>
        <p:guide orient="horz" pos="432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OLESC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5528B66-85D4-E8C3-02B6-39EAFFDDB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16" t="-202" r="23438" b="13148"/>
          <a:stretch/>
        </p:blipFill>
        <p:spPr>
          <a:xfrm>
            <a:off x="0" y="-14288"/>
            <a:ext cx="13716000" cy="1126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E035E1-6F6B-234B-0755-A32E2F2D8208}"/>
              </a:ext>
            </a:extLst>
          </p:cNvPr>
          <p:cNvSpPr/>
          <p:nvPr userDrawn="1"/>
        </p:nvSpPr>
        <p:spPr>
          <a:xfrm>
            <a:off x="5515802" y="504972"/>
            <a:ext cx="8236197" cy="778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7A2A9D-00C1-52E2-AC75-FA0D79F71D72}"/>
              </a:ext>
            </a:extLst>
          </p:cNvPr>
          <p:cNvSpPr txBox="1"/>
          <p:nvPr userDrawn="1"/>
        </p:nvSpPr>
        <p:spPr>
          <a:xfrm>
            <a:off x="6135939" y="929695"/>
            <a:ext cx="7239176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s-ES" sz="7000" b="1" dirty="0">
                <a:solidFill>
                  <a:srgbClr val="AC25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</a:t>
            </a:r>
          </a:p>
          <a:p>
            <a:pPr>
              <a:lnSpc>
                <a:spcPts val="7000"/>
              </a:lnSpc>
            </a:pPr>
            <a:r>
              <a:rPr lang="es-ES" sz="7000" b="1" dirty="0">
                <a:solidFill>
                  <a:srgbClr val="AC25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ACOMPANYAR</a:t>
            </a:r>
          </a:p>
          <a:p>
            <a:pPr>
              <a:lnSpc>
                <a:spcPts val="7000"/>
              </a:lnSpc>
            </a:pPr>
            <a:r>
              <a:rPr lang="es-ES" sz="7000" b="1" dirty="0">
                <a:solidFill>
                  <a:srgbClr val="AC25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 PAS A L’ADOLESCÈNCIA?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ED2C418-6DE8-2B4E-0080-53407A2513C2}"/>
              </a:ext>
            </a:extLst>
          </p:cNvPr>
          <p:cNvGrpSpPr/>
          <p:nvPr userDrawn="1"/>
        </p:nvGrpSpPr>
        <p:grpSpPr>
          <a:xfrm>
            <a:off x="1497967" y="1006779"/>
            <a:ext cx="4443139" cy="3748856"/>
            <a:chOff x="1989222" y="1694256"/>
            <a:chExt cx="3093142" cy="2774374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61BC1E0-032C-7126-236B-1D5F7B1194C3}"/>
                </a:ext>
              </a:extLst>
            </p:cNvPr>
            <p:cNvSpPr/>
            <p:nvPr/>
          </p:nvSpPr>
          <p:spPr>
            <a:xfrm>
              <a:off x="1989222" y="1694256"/>
              <a:ext cx="3093142" cy="2478402"/>
            </a:xfrm>
            <a:prstGeom prst="rect">
              <a:avLst/>
            </a:prstGeom>
            <a:solidFill>
              <a:srgbClr val="AC25D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7" name="Triángulo 16">
              <a:extLst>
                <a:ext uri="{FF2B5EF4-FFF2-40B4-BE49-F238E27FC236}">
                  <a16:creationId xmlns:a16="http://schemas.microsoft.com/office/drawing/2014/main" id="{A4AA0B05-ED3C-A303-BB48-E2A045A59894}"/>
                </a:ext>
              </a:extLst>
            </p:cNvPr>
            <p:cNvSpPr/>
            <p:nvPr/>
          </p:nvSpPr>
          <p:spPr>
            <a:xfrm rot="5400000">
              <a:off x="1993147" y="3869992"/>
              <a:ext cx="594713" cy="602563"/>
            </a:xfrm>
            <a:prstGeom prst="triangle">
              <a:avLst/>
            </a:prstGeom>
            <a:solidFill>
              <a:srgbClr val="AC25D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AA49759-ED03-B5B9-F9DE-FD7A92DE2366}"/>
              </a:ext>
            </a:extLst>
          </p:cNvPr>
          <p:cNvSpPr txBox="1"/>
          <p:nvPr userDrawn="1"/>
        </p:nvSpPr>
        <p:spPr>
          <a:xfrm>
            <a:off x="1802477" y="1966808"/>
            <a:ext cx="40814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ADREÇAT A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FAMÍLIES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D’ADOLESCENTS</a:t>
            </a:r>
            <a:endParaRPr lang="es-ES" sz="3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31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ES GR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B64740-7AF3-4855-450C-EF361FA36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72" r="1102"/>
          <a:stretch/>
        </p:blipFill>
        <p:spPr>
          <a:xfrm>
            <a:off x="0" y="-21723"/>
            <a:ext cx="13716000" cy="1126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E035E1-6F6B-234B-0755-A32E2F2D8208}"/>
              </a:ext>
            </a:extLst>
          </p:cNvPr>
          <p:cNvSpPr/>
          <p:nvPr userDrawn="1"/>
        </p:nvSpPr>
        <p:spPr>
          <a:xfrm>
            <a:off x="5515802" y="504972"/>
            <a:ext cx="8236197" cy="778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7A2A9D-00C1-52E2-AC75-FA0D79F71D72}"/>
              </a:ext>
            </a:extLst>
          </p:cNvPr>
          <p:cNvSpPr txBox="1"/>
          <p:nvPr userDrawn="1"/>
        </p:nvSpPr>
        <p:spPr>
          <a:xfrm>
            <a:off x="6135939" y="1259475"/>
            <a:ext cx="723917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400"/>
              </a:lnSpc>
            </a:pPr>
            <a:r>
              <a:rPr lang="es-ES" sz="7400" b="1" dirty="0">
                <a:solidFill>
                  <a:srgbClr val="9ABB5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CUIDA’T PER A </a:t>
            </a:r>
          </a:p>
          <a:p>
            <a:pPr>
              <a:lnSpc>
                <a:spcPts val="7400"/>
              </a:lnSpc>
            </a:pPr>
            <a:r>
              <a:rPr lang="es-ES" sz="7400" b="1" dirty="0">
                <a:solidFill>
                  <a:srgbClr val="9ABB5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 ENVELLIMENT SALUDABLE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ED2C418-6DE8-2B4E-0080-53407A2513C2}"/>
              </a:ext>
            </a:extLst>
          </p:cNvPr>
          <p:cNvGrpSpPr/>
          <p:nvPr userDrawn="1"/>
        </p:nvGrpSpPr>
        <p:grpSpPr>
          <a:xfrm>
            <a:off x="1497967" y="856879"/>
            <a:ext cx="4443139" cy="3748856"/>
            <a:chOff x="1989222" y="1694256"/>
            <a:chExt cx="3093142" cy="2774374"/>
          </a:xfrm>
          <a:solidFill>
            <a:srgbClr val="9ABB56"/>
          </a:solidFill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61BC1E0-032C-7126-236B-1D5F7B1194C3}"/>
                </a:ext>
              </a:extLst>
            </p:cNvPr>
            <p:cNvSpPr/>
            <p:nvPr/>
          </p:nvSpPr>
          <p:spPr>
            <a:xfrm>
              <a:off x="1989222" y="1694256"/>
              <a:ext cx="3093142" cy="2478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7" name="Triángulo 16">
              <a:extLst>
                <a:ext uri="{FF2B5EF4-FFF2-40B4-BE49-F238E27FC236}">
                  <a16:creationId xmlns:a16="http://schemas.microsoft.com/office/drawing/2014/main" id="{A4AA0B05-ED3C-A303-BB48-E2A045A59894}"/>
                </a:ext>
              </a:extLst>
            </p:cNvPr>
            <p:cNvSpPr/>
            <p:nvPr/>
          </p:nvSpPr>
          <p:spPr>
            <a:xfrm rot="5400000">
              <a:off x="1993147" y="3869992"/>
              <a:ext cx="594713" cy="6025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AA49759-ED03-B5B9-F9DE-FD7A92DE2366}"/>
              </a:ext>
            </a:extLst>
          </p:cNvPr>
          <p:cNvSpPr txBox="1"/>
          <p:nvPr userDrawn="1"/>
        </p:nvSpPr>
        <p:spPr>
          <a:xfrm>
            <a:off x="1802477" y="1816908"/>
            <a:ext cx="40814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ADREÇAT A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PERSONES GRANS</a:t>
            </a:r>
            <a:endParaRPr lang="es-ES" sz="3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6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S AUXI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B64740-7AF3-4855-450C-EF361FA36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397" r="3796"/>
          <a:stretch/>
        </p:blipFill>
        <p:spPr>
          <a:xfrm>
            <a:off x="-2782" y="0"/>
            <a:ext cx="13716000" cy="1126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E035E1-6F6B-234B-0755-A32E2F2D8208}"/>
              </a:ext>
            </a:extLst>
          </p:cNvPr>
          <p:cNvSpPr/>
          <p:nvPr userDrawn="1"/>
        </p:nvSpPr>
        <p:spPr>
          <a:xfrm>
            <a:off x="5515802" y="504972"/>
            <a:ext cx="8236197" cy="778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7A2A9D-00C1-52E2-AC75-FA0D79F71D72}"/>
              </a:ext>
            </a:extLst>
          </p:cNvPr>
          <p:cNvSpPr txBox="1"/>
          <p:nvPr userDrawn="1"/>
        </p:nvSpPr>
        <p:spPr>
          <a:xfrm>
            <a:off x="6135938" y="1379395"/>
            <a:ext cx="7370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200"/>
              </a:lnSpc>
            </a:pPr>
            <a:r>
              <a:rPr lang="es-ES" sz="68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PRIMERS AUXILIS</a:t>
            </a:r>
            <a:br>
              <a:rPr lang="es-ES" sz="68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s-ES" sz="68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 L’ÚS DELS DESFIBRIL·LADORS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ED2C418-6DE8-2B4E-0080-53407A2513C2}"/>
              </a:ext>
            </a:extLst>
          </p:cNvPr>
          <p:cNvGrpSpPr/>
          <p:nvPr userDrawn="1"/>
        </p:nvGrpSpPr>
        <p:grpSpPr>
          <a:xfrm>
            <a:off x="1497967" y="1004341"/>
            <a:ext cx="4443139" cy="4197246"/>
            <a:chOff x="1989222" y="1694256"/>
            <a:chExt cx="3093142" cy="2774374"/>
          </a:xfrm>
          <a:solidFill>
            <a:srgbClr val="FF0000"/>
          </a:solidFill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61BC1E0-032C-7126-236B-1D5F7B1194C3}"/>
                </a:ext>
              </a:extLst>
            </p:cNvPr>
            <p:cNvSpPr/>
            <p:nvPr/>
          </p:nvSpPr>
          <p:spPr>
            <a:xfrm>
              <a:off x="1989222" y="1694256"/>
              <a:ext cx="3093142" cy="2478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7" name="Triángulo 16">
              <a:extLst>
                <a:ext uri="{FF2B5EF4-FFF2-40B4-BE49-F238E27FC236}">
                  <a16:creationId xmlns:a16="http://schemas.microsoft.com/office/drawing/2014/main" id="{A4AA0B05-ED3C-A303-BB48-E2A045A59894}"/>
                </a:ext>
              </a:extLst>
            </p:cNvPr>
            <p:cNvSpPr/>
            <p:nvPr/>
          </p:nvSpPr>
          <p:spPr>
            <a:xfrm rot="5400000">
              <a:off x="1993147" y="3869992"/>
              <a:ext cx="594713" cy="6025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AA49759-ED03-B5B9-F9DE-FD7A92DE2366}"/>
              </a:ext>
            </a:extLst>
          </p:cNvPr>
          <p:cNvSpPr txBox="1"/>
          <p:nvPr userDrawn="1"/>
        </p:nvSpPr>
        <p:spPr>
          <a:xfrm>
            <a:off x="1802477" y="1427162"/>
            <a:ext cx="4081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  <a:p>
            <a:r>
              <a:rPr lang="es-ES" sz="32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ADREÇAT A LA CIUTADANIA I ALS COL·LECTIUS QUE TENEN CURA D’ALTRES</a:t>
            </a:r>
          </a:p>
        </p:txBody>
      </p:sp>
    </p:spTree>
    <p:extLst>
      <p:ext uri="{BB962C8B-B14F-4D97-AF65-F5344CB8AC3E}">
        <p14:creationId xmlns:p14="http://schemas.microsoft.com/office/powerpoint/2010/main" val="2497392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19A0D5F7-E79A-3C3A-E661-F7573C7F3F5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2579" y="11831557"/>
            <a:ext cx="3662374" cy="12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0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4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3EB46E5-8302-EBA5-DE43-C18974806B91}"/>
              </a:ext>
            </a:extLst>
          </p:cNvPr>
          <p:cNvSpPr txBox="1"/>
          <p:nvPr/>
        </p:nvSpPr>
        <p:spPr>
          <a:xfrm>
            <a:off x="5877946" y="4698670"/>
            <a:ext cx="7056313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es-ES" sz="3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Inseriu</a:t>
            </a:r>
            <a:r>
              <a:rPr lang="es-ES" sz="3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 data</a:t>
            </a:r>
          </a:p>
          <a:p>
            <a:pPr>
              <a:lnSpc>
                <a:spcPct val="150000"/>
              </a:lnSpc>
            </a:pPr>
            <a:r>
              <a:rPr lang="es-E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Horari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Inseriu</a:t>
            </a:r>
            <a:r>
              <a:rPr lang="es-ES" sz="3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l’horari</a:t>
            </a:r>
            <a:endParaRPr lang="es-E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3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Lloc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Indiqueu</a:t>
            </a:r>
            <a:r>
              <a:rPr lang="es-ES" sz="3000" b="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lloc</a:t>
            </a:r>
            <a:endParaRPr lang="es-E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Adreça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Inseriu</a:t>
            </a:r>
            <a:r>
              <a:rPr lang="es-ES" sz="3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l’adreça</a:t>
            </a:r>
            <a:endParaRPr lang="es-ES" sz="30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BFDF5FD6-7B23-B32A-2E32-911240B925FB}"/>
              </a:ext>
            </a:extLst>
          </p:cNvPr>
          <p:cNvGrpSpPr/>
          <p:nvPr/>
        </p:nvGrpSpPr>
        <p:grpSpPr>
          <a:xfrm>
            <a:off x="802886" y="11664177"/>
            <a:ext cx="5575611" cy="1605776"/>
            <a:chOff x="713678" y="11731083"/>
            <a:chExt cx="5575611" cy="1605776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2BF3E2B-3670-0C97-352B-482D73284178}"/>
                </a:ext>
              </a:extLst>
            </p:cNvPr>
            <p:cNvSpPr/>
            <p:nvPr/>
          </p:nvSpPr>
          <p:spPr>
            <a:xfrm>
              <a:off x="713678" y="11731083"/>
              <a:ext cx="5575611" cy="16057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2966586-8BBD-86DA-1BB0-0053BEEAB6B7}"/>
                </a:ext>
              </a:extLst>
            </p:cNvPr>
            <p:cNvSpPr txBox="1"/>
            <p:nvPr/>
          </p:nvSpPr>
          <p:spPr>
            <a:xfrm>
              <a:off x="947853" y="11933807"/>
              <a:ext cx="51072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Espai</a:t>
              </a:r>
              <a:r>
                <a:rPr lang="es-E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pel</a:t>
              </a:r>
              <a:r>
                <a:rPr lang="es-E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logotip</a:t>
              </a:r>
              <a:endParaRPr lang="es-E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Elimineu</a:t>
              </a:r>
              <a:r>
                <a:rPr lang="es-E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aquest</a:t>
              </a:r>
              <a:r>
                <a:rPr lang="es-ES" sz="2400" dirty="0">
                  <a:latin typeface="Arial" panose="020B0604020202020204" pitchFamily="34" charset="0"/>
                  <a:cs typeface="Arial" panose="020B0604020202020204" pitchFamily="34" charset="0"/>
                </a:rPr>
                <a:t> bloc i </a:t>
              </a:r>
              <a:r>
                <a:rPr lang="es-E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poseu</a:t>
              </a:r>
              <a:r>
                <a:rPr lang="es-ES" sz="2400" dirty="0">
                  <a:latin typeface="Arial" panose="020B0604020202020204" pitchFamily="34" charset="0"/>
                  <a:cs typeface="Arial" panose="020B0604020202020204" pitchFamily="34" charset="0"/>
                </a:rPr>
                <a:t>-hi el </a:t>
              </a:r>
              <a:r>
                <a:rPr lang="es-E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logotip</a:t>
              </a:r>
              <a:endParaRPr lang="es-E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7936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Words>28</Words>
  <Application>Microsoft Office PowerPoint</Application>
  <PresentationFormat>Personalitzat</PresentationFormat>
  <Paragraphs>6</Paragraphs>
  <Slides>1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</vt:i4>
      </vt:variant>
    </vt:vector>
  </HeadingPairs>
  <TitlesOfParts>
    <vt:vector size="4" baseType="lpstr">
      <vt:lpstr>Arial</vt:lpstr>
      <vt:lpstr>Arial Narrow</vt:lpstr>
      <vt:lpstr>Tema de Office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VILLALBA MORAS, MARCOS</dc:creator>
  <cp:lastModifiedBy>VALLVERDU ROMANI, MAURA</cp:lastModifiedBy>
  <cp:revision>8</cp:revision>
  <dcterms:created xsi:type="dcterms:W3CDTF">2024-06-28T08:19:59Z</dcterms:created>
  <dcterms:modified xsi:type="dcterms:W3CDTF">2025-01-31T14:20:57Z</dcterms:modified>
</cp:coreProperties>
</file>