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AB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7"/>
    <p:restoredTop sz="94694"/>
  </p:normalViewPr>
  <p:slideViewPr>
    <p:cSldViewPr snapToGrid="0" showGuides="1">
      <p:cViewPr varScale="1">
        <p:scale>
          <a:sx n="53" d="100"/>
          <a:sy n="53" d="100"/>
        </p:scale>
        <p:origin x="3114" y="120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OLESC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528B66-85D4-E8C3-02B6-39EAFFDD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6" t="-202" r="23438" b="13148"/>
          <a:stretch/>
        </p:blipFill>
        <p:spPr>
          <a:xfrm>
            <a:off x="0" y="-14288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929695"/>
            <a:ext cx="723917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ACOMPANYAR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 PAS A L’ADOLESCÈNCIA?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6779"/>
            <a:ext cx="4443139" cy="3748856"/>
            <a:chOff x="1989222" y="1694256"/>
            <a:chExt cx="3093142" cy="277437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9668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FAMÍLIES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D’ADOLESCENTS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3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S GR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72" r="1102"/>
          <a:stretch/>
        </p:blipFill>
        <p:spPr>
          <a:xfrm>
            <a:off x="0" y="-21723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1259475"/>
            <a:ext cx="723917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CUIDA’T PER A </a:t>
            </a:r>
          </a:p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 ENVELLIMENT SALUDABLE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856879"/>
            <a:ext cx="4443139" cy="3748856"/>
            <a:chOff x="1989222" y="1694256"/>
            <a:chExt cx="3093142" cy="2774374"/>
          </a:xfrm>
          <a:solidFill>
            <a:srgbClr val="9ABB56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8169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GRANS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6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S AUXI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97" r="3796"/>
          <a:stretch/>
        </p:blipFill>
        <p:spPr>
          <a:xfrm>
            <a:off x="-2782" y="0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8" y="1379395"/>
            <a:ext cx="7370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PRIMERS AUXILIS</a:t>
            </a:r>
            <a:b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L’ÚS DELS DESFIBRIL·LADORS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4341"/>
            <a:ext cx="4443139" cy="4197246"/>
            <a:chOff x="1989222" y="1694256"/>
            <a:chExt cx="3093142" cy="2774374"/>
          </a:xfrm>
          <a:solidFill>
            <a:srgbClr val="FF0000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427162"/>
            <a:ext cx="408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ADREÇAT A LA CIUTADANIA I ALS COL·LECTIUS QUE TENEN CURA D’ALTRES</a:t>
            </a:r>
          </a:p>
        </p:txBody>
      </p:sp>
    </p:spTree>
    <p:extLst>
      <p:ext uri="{BB962C8B-B14F-4D97-AF65-F5344CB8AC3E}">
        <p14:creationId xmlns:p14="http://schemas.microsoft.com/office/powerpoint/2010/main" val="2497392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19A0D5F7-E79A-3C3A-E661-F7573C7F3F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2579" y="11831557"/>
            <a:ext cx="3662374" cy="12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5589AD-6E01-9D14-923F-E7893BE0F249}"/>
              </a:ext>
            </a:extLst>
          </p:cNvPr>
          <p:cNvSpPr txBox="1"/>
          <p:nvPr/>
        </p:nvSpPr>
        <p:spPr>
          <a:xfrm>
            <a:off x="5877946" y="4698670"/>
            <a:ext cx="7056313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s-ES" sz="3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data</a:t>
            </a: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Horari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l’horari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Indiqueu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Adreça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l’adreça</a:t>
            </a:r>
            <a:endParaRPr lang="es-ES" sz="3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5E99C3A-BC56-844D-456B-B459ADD86CDA}"/>
              </a:ext>
            </a:extLst>
          </p:cNvPr>
          <p:cNvGrpSpPr/>
          <p:nvPr/>
        </p:nvGrpSpPr>
        <p:grpSpPr>
          <a:xfrm>
            <a:off x="802886" y="11664177"/>
            <a:ext cx="5575611" cy="1605776"/>
            <a:chOff x="713678" y="11731083"/>
            <a:chExt cx="5575611" cy="1605776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6250CF9-FFF8-4B92-7B34-0B62F750FFA7}"/>
                </a:ext>
              </a:extLst>
            </p:cNvPr>
            <p:cNvSpPr/>
            <p:nvPr/>
          </p:nvSpPr>
          <p:spPr>
            <a:xfrm>
              <a:off x="713678" y="11731083"/>
              <a:ext cx="5575611" cy="1605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560CB41-6BEA-7845-1ECD-C1BBA0D5E389}"/>
                </a:ext>
              </a:extLst>
            </p:cNvPr>
            <p:cNvSpPr txBox="1"/>
            <p:nvPr/>
          </p:nvSpPr>
          <p:spPr>
            <a:xfrm>
              <a:off x="947853" y="11933807"/>
              <a:ext cx="5107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Espai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Elimineu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aquest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bloc i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poseu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-hi el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25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28</Words>
  <Application>Microsoft Office PowerPoint</Application>
  <PresentationFormat>Personalitzat</PresentationFormat>
  <Paragraphs>6</Paragraphs>
  <Slides>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</vt:i4>
      </vt:variant>
    </vt:vector>
  </HeadingPairs>
  <TitlesOfParts>
    <vt:vector size="4" baseType="lpstr">
      <vt:lpstr>Arial</vt:lpstr>
      <vt:lpstr>Arial Narrow</vt:lpstr>
      <vt:lpstr>Tema de Office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VILLALBA MORAS, MARCOS</dc:creator>
  <cp:lastModifiedBy>VALLVERDU ROMANI, MAURA</cp:lastModifiedBy>
  <cp:revision>8</cp:revision>
  <dcterms:created xsi:type="dcterms:W3CDTF">2024-06-28T08:19:59Z</dcterms:created>
  <dcterms:modified xsi:type="dcterms:W3CDTF">2025-01-31T14:20:32Z</dcterms:modified>
</cp:coreProperties>
</file>