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45088" cy="9144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73B76-DA32-2F43-A239-CE2F9998EF77}" v="2" dt="2024-05-29T11:00:42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7394"/>
  </p:normalViewPr>
  <p:slideViewPr>
    <p:cSldViewPr snapToGrid="0" snapToObjects="1">
      <p:cViewPr varScale="1">
        <p:scale>
          <a:sx n="47" d="100"/>
          <a:sy n="47" d="100"/>
        </p:scale>
        <p:origin x="24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Z GALLARDO, CARLOS" userId="b5224c21-5b75-4c27-af88-c08a62a9b328" providerId="ADAL" clId="{0656E704-A9C9-0348-8454-9FE63B76593D}"/>
    <pc:docChg chg="custSel modSld">
      <pc:chgData name="RUIZ GALLARDO, CARLOS" userId="b5224c21-5b75-4c27-af88-c08a62a9b328" providerId="ADAL" clId="{0656E704-A9C9-0348-8454-9FE63B76593D}" dt="2024-05-27T11:38:58.827" v="11" actId="14100"/>
      <pc:docMkLst>
        <pc:docMk/>
      </pc:docMkLst>
      <pc:sldChg chg="addSp delSp modSp setBg">
        <pc:chgData name="RUIZ GALLARDO, CARLOS" userId="b5224c21-5b75-4c27-af88-c08a62a9b328" providerId="ADAL" clId="{0656E704-A9C9-0348-8454-9FE63B76593D}" dt="2024-05-27T11:38:58.827" v="11" actId="14100"/>
        <pc:sldMkLst>
          <pc:docMk/>
          <pc:sldMk cId="1334431293" sldId="256"/>
        </pc:sldMkLst>
        <pc:picChg chg="add mod">
          <ac:chgData name="RUIZ GALLARDO, CARLOS" userId="b5224c21-5b75-4c27-af88-c08a62a9b328" providerId="ADAL" clId="{0656E704-A9C9-0348-8454-9FE63B76593D}" dt="2024-05-27T11:38:50.491" v="6" actId="1076"/>
          <ac:picMkLst>
            <pc:docMk/>
            <pc:sldMk cId="1334431293" sldId="256"/>
            <ac:picMk id="3" creationId="{1338A463-2A54-1944-BDF4-6B9E04C8D81C}"/>
          </ac:picMkLst>
        </pc:picChg>
        <pc:picChg chg="add mod">
          <ac:chgData name="RUIZ GALLARDO, CARLOS" userId="b5224c21-5b75-4c27-af88-c08a62a9b328" providerId="ADAL" clId="{0656E704-A9C9-0348-8454-9FE63B76593D}" dt="2024-05-27T11:38:58.827" v="11" actId="14100"/>
          <ac:picMkLst>
            <pc:docMk/>
            <pc:sldMk cId="1334431293" sldId="256"/>
            <ac:picMk id="10" creationId="{3F6C240A-F4CE-3549-B5D0-E4DC548FDBC1}"/>
          </ac:picMkLst>
        </pc:picChg>
        <pc:picChg chg="del">
          <ac:chgData name="RUIZ GALLARDO, CARLOS" userId="b5224c21-5b75-4c27-af88-c08a62a9b328" providerId="ADAL" clId="{0656E704-A9C9-0348-8454-9FE63B76593D}" dt="2024-05-27T11:38:39.030" v="3" actId="478"/>
          <ac:picMkLst>
            <pc:docMk/>
            <pc:sldMk cId="1334431293" sldId="256"/>
            <ac:picMk id="14" creationId="{F526118C-02CB-2148-A33F-EC01E425C890}"/>
          </ac:picMkLst>
        </pc:picChg>
        <pc:picChg chg="del">
          <ac:chgData name="RUIZ GALLARDO, CARLOS" userId="b5224c21-5b75-4c27-af88-c08a62a9b328" providerId="ADAL" clId="{0656E704-A9C9-0348-8454-9FE63B76593D}" dt="2024-05-27T11:38:38.251" v="2" actId="478"/>
          <ac:picMkLst>
            <pc:docMk/>
            <pc:sldMk cId="1334431293" sldId="256"/>
            <ac:picMk id="15" creationId="{B5D56ED5-BC28-9E4B-A8BD-989F33378041}"/>
          </ac:picMkLst>
        </pc:picChg>
      </pc:sldChg>
    </pc:docChg>
  </pc:docChgLst>
  <pc:docChgLst>
    <pc:chgData name="RUIZ GALLARDO, CARLOS" userId="b5224c21-5b75-4c27-af88-c08a62a9b328" providerId="ADAL" clId="{A6373B76-DA32-2F43-A239-CE2F9998EF77}"/>
    <pc:docChg chg="modSld">
      <pc:chgData name="RUIZ GALLARDO, CARLOS" userId="b5224c21-5b75-4c27-af88-c08a62a9b328" providerId="ADAL" clId="{A6373B76-DA32-2F43-A239-CE2F9998EF77}" dt="2024-05-29T11:00:59.518" v="5" actId="1076"/>
      <pc:docMkLst>
        <pc:docMk/>
      </pc:docMkLst>
      <pc:sldChg chg="modSp mod setBg">
        <pc:chgData name="RUIZ GALLARDO, CARLOS" userId="b5224c21-5b75-4c27-af88-c08a62a9b328" providerId="ADAL" clId="{A6373B76-DA32-2F43-A239-CE2F9998EF77}" dt="2024-05-29T11:00:59.518" v="5" actId="1076"/>
        <pc:sldMkLst>
          <pc:docMk/>
          <pc:sldMk cId="1334431293" sldId="256"/>
        </pc:sldMkLst>
        <pc:picChg chg="mod">
          <ac:chgData name="RUIZ GALLARDO, CARLOS" userId="b5224c21-5b75-4c27-af88-c08a62a9b328" providerId="ADAL" clId="{A6373B76-DA32-2F43-A239-CE2F9998EF77}" dt="2024-05-29T11:00:51.702" v="2" actId="1076"/>
          <ac:picMkLst>
            <pc:docMk/>
            <pc:sldMk cId="1334431293" sldId="256"/>
            <ac:picMk id="3" creationId="{1338A463-2A54-1944-BDF4-6B9E04C8D81C}"/>
          </ac:picMkLst>
        </pc:picChg>
        <pc:picChg chg="mod">
          <ac:chgData name="RUIZ GALLARDO, CARLOS" userId="b5224c21-5b75-4c27-af88-c08a62a9b328" providerId="ADAL" clId="{A6373B76-DA32-2F43-A239-CE2F9998EF77}" dt="2024-05-29T11:00:59.518" v="5" actId="1076"/>
          <ac:picMkLst>
            <pc:docMk/>
            <pc:sldMk cId="1334431293" sldId="256"/>
            <ac:picMk id="10" creationId="{3F6C240A-F4CE-3549-B5D0-E4DC548FDB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24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99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14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44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41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9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06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60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0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61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98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C24F-0118-7F40-84BB-3C72902A6E27}" type="datetimeFigureOut">
              <a:rPr lang="es-ES" smtClean="0"/>
              <a:t>28/06/2024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742AB-2CF0-5444-8F91-DAA045247C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0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7C4C075-67BA-C048-8E52-361B9B12AAD5}"/>
              </a:ext>
            </a:extLst>
          </p:cNvPr>
          <p:cNvSpPr txBox="1"/>
          <p:nvPr/>
        </p:nvSpPr>
        <p:spPr>
          <a:xfrm>
            <a:off x="1301904" y="1651725"/>
            <a:ext cx="184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Xxxxxxxxxxxx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HelveticaNeueLT Std" panose="020B060402020202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204065-9493-DD43-B43B-4713F128DCF4}"/>
              </a:ext>
            </a:extLst>
          </p:cNvPr>
          <p:cNvSpPr txBox="1"/>
          <p:nvPr/>
        </p:nvSpPr>
        <p:spPr>
          <a:xfrm>
            <a:off x="1219059" y="2053005"/>
            <a:ext cx="133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XX/XX/XX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72EA5A-3C88-9F41-ABAE-9E932940EA3C}"/>
              </a:ext>
            </a:extLst>
          </p:cNvPr>
          <p:cNvSpPr txBox="1"/>
          <p:nvPr/>
        </p:nvSpPr>
        <p:spPr>
          <a:xfrm>
            <a:off x="3186544" y="2046301"/>
            <a:ext cx="1405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HelveticaNeueLT Std" panose="020B0604020202020204" pitchFamily="34" charset="77"/>
              </a:rPr>
              <a:t>XX:XX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4C2E54B-C299-3247-953B-2BF2E06F2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84" y="7407562"/>
            <a:ext cx="1339685" cy="467591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3F9CE489-6674-41F6-4F30-A54F5642F7CA}"/>
              </a:ext>
            </a:extLst>
          </p:cNvPr>
          <p:cNvGrpSpPr/>
          <p:nvPr/>
        </p:nvGrpSpPr>
        <p:grpSpPr>
          <a:xfrm>
            <a:off x="4017741" y="3122205"/>
            <a:ext cx="272283" cy="211336"/>
            <a:chOff x="2052463" y="3156489"/>
            <a:chExt cx="272283" cy="211336"/>
          </a:xfrm>
        </p:grpSpPr>
        <p:cxnSp>
          <p:nvCxnSpPr>
            <p:cNvPr id="2" name="Conector recto 1">
              <a:extLst>
                <a:ext uri="{FF2B5EF4-FFF2-40B4-BE49-F238E27FC236}">
                  <a16:creationId xmlns:a16="http://schemas.microsoft.com/office/drawing/2014/main" id="{54EF22F5-DC23-A1C9-3BF4-A185C454B9E3}"/>
                </a:ext>
              </a:extLst>
            </p:cNvPr>
            <p:cNvCxnSpPr>
              <a:cxnSpLocks/>
            </p:cNvCxnSpPr>
            <p:nvPr/>
          </p:nvCxnSpPr>
          <p:spPr>
            <a:xfrm>
              <a:off x="2052463" y="3259713"/>
              <a:ext cx="95412" cy="108112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32154D16-45E7-6EC5-791F-1D0992C9E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6453" y="3156489"/>
              <a:ext cx="208293" cy="206449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A9077DF0-4C2C-F724-62D6-75E23744A8C8}"/>
              </a:ext>
            </a:extLst>
          </p:cNvPr>
          <p:cNvGrpSpPr/>
          <p:nvPr/>
        </p:nvGrpSpPr>
        <p:grpSpPr>
          <a:xfrm>
            <a:off x="877899" y="5448228"/>
            <a:ext cx="272283" cy="211336"/>
            <a:chOff x="2052463" y="3156489"/>
            <a:chExt cx="272283" cy="211336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3AE4EE90-9BA4-C51E-155E-5FF6371F6F61}"/>
                </a:ext>
              </a:extLst>
            </p:cNvPr>
            <p:cNvCxnSpPr>
              <a:cxnSpLocks/>
            </p:cNvCxnSpPr>
            <p:nvPr/>
          </p:nvCxnSpPr>
          <p:spPr>
            <a:xfrm>
              <a:off x="2052463" y="3259713"/>
              <a:ext cx="95412" cy="108112"/>
            </a:xfrm>
            <a:prstGeom prst="line">
              <a:avLst/>
            </a:prstGeom>
            <a:ln w="508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3F86C74-A25E-1C41-2FA9-7176FCCC20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6453" y="3156489"/>
              <a:ext cx="208293" cy="206449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4431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9</Words>
  <Application>Microsoft Office PowerPoint</Application>
  <PresentationFormat>Personalitzat</PresentationFormat>
  <Paragraphs>3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HelveticaNeueLT Std</vt:lpstr>
      <vt:lpstr>Office Theme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MARTINEZ DIEZ, ESTHER</cp:lastModifiedBy>
  <cp:revision>7</cp:revision>
  <dcterms:created xsi:type="dcterms:W3CDTF">2024-05-06T11:08:50Z</dcterms:created>
  <dcterms:modified xsi:type="dcterms:W3CDTF">2024-06-28T10:19:55Z</dcterms:modified>
</cp:coreProperties>
</file>