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45088" cy="5143500"/>
  <p:notesSz cx="6858000" cy="9144000"/>
  <p:defaultTextStyle>
    <a:defPPr>
      <a:defRPr lang="es-ES"/>
    </a:defPPr>
    <a:lvl1pPr marL="0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1pPr>
    <a:lvl2pPr marL="246888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2pPr>
    <a:lvl3pPr marL="493776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3pPr>
    <a:lvl4pPr marL="740664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4pPr>
    <a:lvl5pPr marL="987552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5pPr>
    <a:lvl6pPr marL="1234440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6pPr>
    <a:lvl7pPr marL="1481328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7pPr>
    <a:lvl8pPr marL="1728216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8pPr>
    <a:lvl9pPr marL="1975104" algn="l" defTabSz="493776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72"/>
    <p:restoredTop sz="97394"/>
  </p:normalViewPr>
  <p:slideViewPr>
    <p:cSldViewPr snapToGrid="0" snapToObjects="1">
      <p:cViewPr varScale="1">
        <p:scale>
          <a:sx n="82" d="100"/>
          <a:sy n="82" d="100"/>
        </p:scale>
        <p:origin x="19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Z GALLARDO, CARLOS" userId="b5224c21-5b75-4c27-af88-c08a62a9b328" providerId="ADAL" clId="{E47CE94C-E276-2744-BFFA-505E081BF30E}"/>
    <pc:docChg chg="custSel modSld">
      <pc:chgData name="RUIZ GALLARDO, CARLOS" userId="b5224c21-5b75-4c27-af88-c08a62a9b328" providerId="ADAL" clId="{E47CE94C-E276-2744-BFFA-505E081BF30E}" dt="2024-05-27T11:38:17.809" v="28" actId="1035"/>
      <pc:docMkLst>
        <pc:docMk/>
      </pc:docMkLst>
      <pc:sldChg chg="addSp delSp modSp setBg">
        <pc:chgData name="RUIZ GALLARDO, CARLOS" userId="b5224c21-5b75-4c27-af88-c08a62a9b328" providerId="ADAL" clId="{E47CE94C-E276-2744-BFFA-505E081BF30E}" dt="2024-05-27T11:38:17.809" v="28" actId="1035"/>
        <pc:sldMkLst>
          <pc:docMk/>
          <pc:sldMk cId="1585452885" sldId="256"/>
        </pc:sldMkLst>
        <pc:picChg chg="del">
          <ac:chgData name="RUIZ GALLARDO, CARLOS" userId="b5224c21-5b75-4c27-af88-c08a62a9b328" providerId="ADAL" clId="{E47CE94C-E276-2744-BFFA-505E081BF30E}" dt="2024-05-27T11:37:46.810" v="3" actId="478"/>
          <ac:picMkLst>
            <pc:docMk/>
            <pc:sldMk cId="1585452885" sldId="256"/>
            <ac:picMk id="4" creationId="{F1D570D7-CE60-9D46-90DA-0DAEB1A8CFEA}"/>
          </ac:picMkLst>
        </pc:picChg>
        <pc:picChg chg="del">
          <ac:chgData name="RUIZ GALLARDO, CARLOS" userId="b5224c21-5b75-4c27-af88-c08a62a9b328" providerId="ADAL" clId="{E47CE94C-E276-2744-BFFA-505E081BF30E}" dt="2024-05-27T11:37:46.015" v="2" actId="478"/>
          <ac:picMkLst>
            <pc:docMk/>
            <pc:sldMk cId="1585452885" sldId="256"/>
            <ac:picMk id="5" creationId="{A169F208-1B9E-ED46-91C2-24A7DD6628EB}"/>
          </ac:picMkLst>
        </pc:picChg>
        <pc:picChg chg="add mod">
          <ac:chgData name="RUIZ GALLARDO, CARLOS" userId="b5224c21-5b75-4c27-af88-c08a62a9b328" providerId="ADAL" clId="{E47CE94C-E276-2744-BFFA-505E081BF30E}" dt="2024-05-27T11:38:05.346" v="13" actId="1038"/>
          <ac:picMkLst>
            <pc:docMk/>
            <pc:sldMk cId="1585452885" sldId="256"/>
            <ac:picMk id="12" creationId="{15B384DF-81B3-D349-AC6D-2E40F1CA2F78}"/>
          </ac:picMkLst>
        </pc:picChg>
        <pc:picChg chg="add mod">
          <ac:chgData name="RUIZ GALLARDO, CARLOS" userId="b5224c21-5b75-4c27-af88-c08a62a9b328" providerId="ADAL" clId="{E47CE94C-E276-2744-BFFA-505E081BF30E}" dt="2024-05-27T11:38:17.809" v="28" actId="1035"/>
          <ac:picMkLst>
            <pc:docMk/>
            <pc:sldMk cId="1585452885" sldId="256"/>
            <ac:picMk id="13" creationId="{336984A1-1315-9441-9F5A-2DF325A0220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841772"/>
            <a:ext cx="4373325" cy="1790700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2701528"/>
            <a:ext cx="3858816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044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71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273844"/>
            <a:ext cx="1109410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273844"/>
            <a:ext cx="326391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86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64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1282305"/>
            <a:ext cx="4437638" cy="2139553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3442099"/>
            <a:ext cx="4437638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91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1369219"/>
            <a:ext cx="2186662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1369219"/>
            <a:ext cx="2186662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72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273845"/>
            <a:ext cx="4437638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1260872"/>
            <a:ext cx="2176613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1878806"/>
            <a:ext cx="2176613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1260872"/>
            <a:ext cx="2187333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1878806"/>
            <a:ext cx="2187333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336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7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22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342900"/>
            <a:ext cx="1659425" cy="120015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740570"/>
            <a:ext cx="2604701" cy="3655219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1543050"/>
            <a:ext cx="1659425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24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342900"/>
            <a:ext cx="1659425" cy="120015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740570"/>
            <a:ext cx="2604701" cy="3655219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1543050"/>
            <a:ext cx="1659425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0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273845"/>
            <a:ext cx="4437638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1369219"/>
            <a:ext cx="4437638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4767264"/>
            <a:ext cx="115764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EBB4A-163B-8C4B-A238-3299061495F1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4767264"/>
            <a:ext cx="173646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4767264"/>
            <a:ext cx="115764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7C558-F76C-D54E-8D4C-528D1B47235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641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8E0BB70-DB50-8D46-8158-C7C537BC6E2F}"/>
              </a:ext>
            </a:extLst>
          </p:cNvPr>
          <p:cNvSpPr txBox="1"/>
          <p:nvPr/>
        </p:nvSpPr>
        <p:spPr>
          <a:xfrm>
            <a:off x="1135568" y="785485"/>
            <a:ext cx="1612828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1">
                    <a:lumMod val="50000"/>
                  </a:schemeClr>
                </a:solidFill>
                <a:latin typeface="HelveticaNeueLT Std" panose="020B0604020202020204" pitchFamily="34" charset="77"/>
              </a:rPr>
              <a:t>Xxxxxxxxxxxx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HelveticaNeueLT Std" panose="020B0604020202020204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1E268A-FE44-CE45-97DB-47AA8267258C}"/>
              </a:ext>
            </a:extLst>
          </p:cNvPr>
          <p:cNvSpPr txBox="1"/>
          <p:nvPr/>
        </p:nvSpPr>
        <p:spPr>
          <a:xfrm>
            <a:off x="1062083" y="1021626"/>
            <a:ext cx="938167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HelveticaNeueLT Std" panose="020B0604020202020204" pitchFamily="34" charset="77"/>
              </a:rPr>
              <a:t>XX/XX/XX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65FAC-579E-B14C-9E1E-71CE2B9618B4}"/>
              </a:ext>
            </a:extLst>
          </p:cNvPr>
          <p:cNvSpPr txBox="1"/>
          <p:nvPr/>
        </p:nvSpPr>
        <p:spPr>
          <a:xfrm>
            <a:off x="2313846" y="1021626"/>
            <a:ext cx="1723021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HelveticaNeueLT Std" panose="020B0604020202020204" pitchFamily="34" charset="77"/>
              </a:rPr>
              <a:t>XX:XX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1194DB-06C5-0948-82BA-183B5EC99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84" y="7407562"/>
            <a:ext cx="1339685" cy="4675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303073-9071-744B-9E42-C476BC441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84" y="7559962"/>
            <a:ext cx="1339685" cy="4675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8AB63D-D63D-A241-982A-657DE04D6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84" y="7712362"/>
            <a:ext cx="1339685" cy="4675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707CA52-E0E3-B240-B827-4A5C18A909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484" y="4258491"/>
            <a:ext cx="1181051" cy="412223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87876A6F-AF24-3320-B761-3E07EEC7B7A7}"/>
              </a:ext>
            </a:extLst>
          </p:cNvPr>
          <p:cNvGrpSpPr/>
          <p:nvPr/>
        </p:nvGrpSpPr>
        <p:grpSpPr>
          <a:xfrm>
            <a:off x="2845838" y="1656913"/>
            <a:ext cx="217499" cy="152582"/>
            <a:chOff x="1582726" y="1660525"/>
            <a:chExt cx="217499" cy="152582"/>
          </a:xfrm>
        </p:grpSpPr>
        <p:cxnSp>
          <p:nvCxnSpPr>
            <p:cNvPr id="4" name="Conector recto 3">
              <a:extLst>
                <a:ext uri="{FF2B5EF4-FFF2-40B4-BE49-F238E27FC236}">
                  <a16:creationId xmlns:a16="http://schemas.microsoft.com/office/drawing/2014/main" id="{F43A5B05-70B0-29D9-0CDE-11C6E80B8A76}"/>
                </a:ext>
              </a:extLst>
            </p:cNvPr>
            <p:cNvCxnSpPr>
              <a:cxnSpLocks/>
            </p:cNvCxnSpPr>
            <p:nvPr/>
          </p:nvCxnSpPr>
          <p:spPr>
            <a:xfrm>
              <a:off x="1582726" y="1733204"/>
              <a:ext cx="77799" cy="79903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D8B274A5-DCF0-DC63-0B43-CF428040CE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30383" y="1660525"/>
              <a:ext cx="169842" cy="15258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837FE347-0F44-C0A4-F938-54DB97A2C992}"/>
              </a:ext>
            </a:extLst>
          </p:cNvPr>
          <p:cNvGrpSpPr/>
          <p:nvPr/>
        </p:nvGrpSpPr>
        <p:grpSpPr>
          <a:xfrm>
            <a:off x="791516" y="2746375"/>
            <a:ext cx="217499" cy="152582"/>
            <a:chOff x="1582726" y="1660525"/>
            <a:chExt cx="217499" cy="152582"/>
          </a:xfrm>
        </p:grpSpPr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4079DD51-6DF0-5C6E-EBD0-025AD7A11AF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726" y="1733204"/>
              <a:ext cx="77799" cy="79903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945C91DB-76C8-07AE-A0F3-37B6FFE42E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30383" y="1660525"/>
              <a:ext cx="169842" cy="15258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545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</Words>
  <Application>Microsoft Office PowerPoint</Application>
  <PresentationFormat>Personalitzat</PresentationFormat>
  <Paragraphs>3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HelveticaNeueLT Std</vt:lpstr>
      <vt:lpstr>Office Theme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MARTINEZ DIEZ, ESTHER</cp:lastModifiedBy>
  <cp:revision>8</cp:revision>
  <dcterms:created xsi:type="dcterms:W3CDTF">2024-05-06T11:10:10Z</dcterms:created>
  <dcterms:modified xsi:type="dcterms:W3CDTF">2024-06-28T10:19:34Z</dcterms:modified>
</cp:coreProperties>
</file>