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5" r:id="rId2"/>
    <p:sldMasterId id="2147483680" r:id="rId3"/>
    <p:sldMasterId id="2147483658" r:id="rId4"/>
    <p:sldMasterId id="2147483672" r:id="rId5"/>
  </p:sldMasterIdLst>
  <p:notesMasterIdLst>
    <p:notesMasterId r:id="rId15"/>
  </p:notesMasterIdLst>
  <p:handoutMasterIdLst>
    <p:handoutMasterId r:id="rId16"/>
  </p:handoutMasterIdLst>
  <p:sldIdLst>
    <p:sldId id="290" r:id="rId6"/>
    <p:sldId id="280" r:id="rId7"/>
    <p:sldId id="328" r:id="rId8"/>
    <p:sldId id="330" r:id="rId9"/>
    <p:sldId id="329" r:id="rId10"/>
    <p:sldId id="325" r:id="rId11"/>
    <p:sldId id="327" r:id="rId12"/>
    <p:sldId id="331" r:id="rId13"/>
    <p:sldId id="318" r:id="rId14"/>
  </p:sldIdLst>
  <p:sldSz cx="9144000" cy="5143500" type="screen16x9"/>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6"/>
    <a:srgbClr val="93C5E3"/>
    <a:srgbClr val="63A1A0"/>
    <a:srgbClr val="01357A"/>
    <a:srgbClr val="992D38"/>
    <a:srgbClr val="D790A0"/>
    <a:srgbClr val="98682A"/>
    <a:srgbClr val="BE0A15"/>
    <a:srgbClr val="A09581"/>
    <a:srgbClr val="65529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517" autoAdjust="0"/>
    <p:restoredTop sz="95273" autoAdjust="0"/>
  </p:normalViewPr>
  <p:slideViewPr>
    <p:cSldViewPr snapToGrid="0" snapToObjects="1">
      <p:cViewPr varScale="1">
        <p:scale>
          <a:sx n="140" d="100"/>
          <a:sy n="140" d="100"/>
        </p:scale>
        <p:origin x="1356" y="126"/>
      </p:cViewPr>
      <p:guideLst>
        <p:guide orient="horz" pos="1620"/>
        <p:guide pos="2880"/>
      </p:guideLst>
    </p:cSldViewPr>
  </p:slideViewPr>
  <p:notesTextViewPr>
    <p:cViewPr>
      <p:scale>
        <a:sx n="100" d="100"/>
        <a:sy n="100" d="100"/>
      </p:scale>
      <p:origin x="0" y="0"/>
    </p:cViewPr>
  </p:notesTextViewPr>
  <p:sorterViewPr>
    <p:cViewPr varScale="1">
      <p:scale>
        <a:sx n="100" d="100"/>
        <a:sy n="100" d="100"/>
      </p:scale>
      <p:origin x="0" y="-11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B95650-91CC-4B47-953B-54D34C9A8F0A}" type="datetimeFigureOut">
              <a:t>28/10/2024</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5019550-E2DB-BF49-93EC-1C9C33C67E75}" type="slidenum">
              <a:t>‹#›</a:t>
            </a:fld>
            <a:endParaRPr lang="es-ES"/>
          </a:p>
        </p:txBody>
      </p:sp>
    </p:spTree>
    <p:extLst>
      <p:ext uri="{BB962C8B-B14F-4D97-AF65-F5344CB8AC3E}">
        <p14:creationId xmlns:p14="http://schemas.microsoft.com/office/powerpoint/2010/main" val="14855024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6B61F5-DE82-8E43-9025-355358CBED3D}" type="datetimeFigureOut">
              <a:t>28/10/2024</a:t>
            </a:fld>
            <a:endParaRPr lang="es-ES"/>
          </a:p>
        </p:txBody>
      </p:sp>
      <p:sp>
        <p:nvSpPr>
          <p:cNvPr id="4" name="Marcador de imagen d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BEBA59-EFFE-9D4A-9FE5-18A196FB1949}" type="slidenum">
              <a:t>‹#›</a:t>
            </a:fld>
            <a:endParaRPr lang="es-ES"/>
          </a:p>
        </p:txBody>
      </p:sp>
    </p:spTree>
    <p:extLst>
      <p:ext uri="{BB962C8B-B14F-4D97-AF65-F5344CB8AC3E}">
        <p14:creationId xmlns:p14="http://schemas.microsoft.com/office/powerpoint/2010/main" val="375144387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29055" y="205979"/>
            <a:ext cx="7538414" cy="857250"/>
          </a:xfrm>
        </p:spPr>
        <p:txBody>
          <a:bodyPr/>
          <a:lstStyle>
            <a:lvl1pPr>
              <a:defRPr baseline="0"/>
            </a:lvl1pPr>
          </a:lstStyle>
          <a:p>
            <a:r>
              <a:rPr lang="es-ES_tradnl"/>
              <a:t>Clic per editar el títol</a:t>
            </a:r>
            <a:endParaRPr lang="es-ES"/>
          </a:p>
        </p:txBody>
      </p:sp>
      <p:sp>
        <p:nvSpPr>
          <p:cNvPr id="6" name="Marcador de número de diapositiva 5"/>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sp>
        <p:nvSpPr>
          <p:cNvPr id="8" name="Rectángulo 7"/>
          <p:cNvSpPr/>
          <p:nvPr userDrawn="1"/>
        </p:nvSpPr>
        <p:spPr>
          <a:xfrm>
            <a:off x="0" y="1519049"/>
            <a:ext cx="4572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Marcador de posición de imagen 11"/>
          <p:cNvSpPr>
            <a:spLocks noGrp="1"/>
          </p:cNvSpPr>
          <p:nvPr>
            <p:ph type="pic" sz="quarter" idx="13" hasCustomPrompt="1"/>
          </p:nvPr>
        </p:nvSpPr>
        <p:spPr>
          <a:xfrm>
            <a:off x="4572000" y="1522452"/>
            <a:ext cx="4572000" cy="3621048"/>
          </a:xfrm>
        </p:spPr>
        <p:txBody>
          <a:bodyPr/>
          <a:lstStyle>
            <a:lvl1pPr>
              <a:defRPr baseline="0"/>
            </a:lvl1pPr>
          </a:lstStyle>
          <a:p>
            <a:r>
              <a:rPr lang="es-ES_tradnl"/>
              <a:t>Arrossegui la imatge o faci clic a la icona per afegir una imatge</a:t>
            </a:r>
            <a:endParaRPr lang="es-ES"/>
          </a:p>
        </p:txBody>
      </p:sp>
      <p:sp>
        <p:nvSpPr>
          <p:cNvPr id="18" name="Marcador de texto 17"/>
          <p:cNvSpPr>
            <a:spLocks noGrp="1"/>
          </p:cNvSpPr>
          <p:nvPr>
            <p:ph type="body" sz="quarter" idx="14" hasCustomPrompt="1"/>
          </p:nvPr>
        </p:nvSpPr>
        <p:spPr>
          <a:xfrm>
            <a:off x="1360488" y="1804988"/>
            <a:ext cx="2874962" cy="491814"/>
          </a:xfrm>
        </p:spPr>
        <p:txBody>
          <a:bodyPr>
            <a:normAutofit/>
          </a:bodyPr>
          <a:lstStyle>
            <a:lvl1pPr marL="0" indent="0">
              <a:buNone/>
              <a:defRPr sz="2400" b="1"/>
            </a:lvl1pPr>
          </a:lstStyle>
          <a:p>
            <a:pPr lvl="0"/>
            <a:r>
              <a:rPr lang="es-ES_tradnl"/>
              <a:t>Títol</a:t>
            </a:r>
            <a:endParaRPr lang="es-ES"/>
          </a:p>
        </p:txBody>
      </p:sp>
      <p:sp>
        <p:nvSpPr>
          <p:cNvPr id="19" name="Marcador de texto 17"/>
          <p:cNvSpPr>
            <a:spLocks noGrp="1"/>
          </p:cNvSpPr>
          <p:nvPr>
            <p:ph type="body" sz="quarter" idx="15" hasCustomPrompt="1"/>
          </p:nvPr>
        </p:nvSpPr>
        <p:spPr>
          <a:xfrm>
            <a:off x="1360488" y="3220742"/>
            <a:ext cx="2874962" cy="491814"/>
          </a:xfrm>
        </p:spPr>
        <p:txBody>
          <a:bodyPr>
            <a:normAutofit/>
          </a:bodyPr>
          <a:lstStyle>
            <a:lvl1pPr marL="0" indent="0">
              <a:buNone/>
              <a:defRPr sz="2400" b="1"/>
            </a:lvl1pPr>
          </a:lstStyle>
          <a:p>
            <a:pPr lvl="0"/>
            <a:r>
              <a:rPr lang="es-ES_tradnl"/>
              <a:t>Títol</a:t>
            </a:r>
            <a:endParaRPr lang="es-ES"/>
          </a:p>
        </p:txBody>
      </p:sp>
      <p:sp>
        <p:nvSpPr>
          <p:cNvPr id="20" name="Marcador de texto 17"/>
          <p:cNvSpPr>
            <a:spLocks noGrp="1"/>
          </p:cNvSpPr>
          <p:nvPr>
            <p:ph type="body" sz="quarter" idx="16" hasCustomPrompt="1"/>
          </p:nvPr>
        </p:nvSpPr>
        <p:spPr>
          <a:xfrm>
            <a:off x="1360488" y="2302878"/>
            <a:ext cx="2874962" cy="917864"/>
          </a:xfrm>
        </p:spPr>
        <p:txBody>
          <a:bodyPr>
            <a:normAutofit/>
          </a:bodyPr>
          <a:lstStyle>
            <a:lvl1pPr marL="0" indent="0">
              <a:buNone/>
              <a:defRPr sz="1400" b="0"/>
            </a:lvl1pPr>
          </a:lstStyle>
          <a:p>
            <a:pPr lvl="0"/>
            <a:r>
              <a:rPr lang="es-ES_tradnl"/>
              <a:t>Text</a:t>
            </a:r>
            <a:endParaRPr lang="es-ES"/>
          </a:p>
        </p:txBody>
      </p:sp>
      <p:sp>
        <p:nvSpPr>
          <p:cNvPr id="21" name="Marcador de texto 17"/>
          <p:cNvSpPr>
            <a:spLocks noGrp="1"/>
          </p:cNvSpPr>
          <p:nvPr>
            <p:ph type="body" sz="quarter" idx="17" hasCustomPrompt="1"/>
          </p:nvPr>
        </p:nvSpPr>
        <p:spPr>
          <a:xfrm>
            <a:off x="129055" y="1804988"/>
            <a:ext cx="849303" cy="491814"/>
          </a:xfrm>
        </p:spPr>
        <p:txBody>
          <a:bodyPr>
            <a:normAutofit/>
          </a:bodyPr>
          <a:lstStyle>
            <a:lvl1pPr marL="0" indent="0">
              <a:buNone/>
              <a:defRPr sz="2400" b="1">
                <a:solidFill>
                  <a:srgbClr val="990036"/>
                </a:solidFill>
              </a:defRPr>
            </a:lvl1pPr>
          </a:lstStyle>
          <a:p>
            <a:pPr lvl="0"/>
            <a:r>
              <a:rPr lang="es-ES_tradnl"/>
              <a:t>01.</a:t>
            </a:r>
            <a:endParaRPr lang="es-ES"/>
          </a:p>
        </p:txBody>
      </p:sp>
      <p:sp>
        <p:nvSpPr>
          <p:cNvPr id="22" name="Marcador de texto 17"/>
          <p:cNvSpPr>
            <a:spLocks noGrp="1"/>
          </p:cNvSpPr>
          <p:nvPr>
            <p:ph type="body" sz="quarter" idx="18" hasCustomPrompt="1"/>
          </p:nvPr>
        </p:nvSpPr>
        <p:spPr>
          <a:xfrm>
            <a:off x="129055" y="3220742"/>
            <a:ext cx="849303" cy="491814"/>
          </a:xfrm>
        </p:spPr>
        <p:txBody>
          <a:bodyPr>
            <a:normAutofit/>
          </a:bodyPr>
          <a:lstStyle>
            <a:lvl1pPr marL="0" indent="0">
              <a:buNone/>
              <a:defRPr sz="2400" b="1">
                <a:solidFill>
                  <a:srgbClr val="990036"/>
                </a:solidFill>
              </a:defRPr>
            </a:lvl1pPr>
          </a:lstStyle>
          <a:p>
            <a:pPr lvl="0"/>
            <a:r>
              <a:rPr lang="es-ES_tradnl"/>
              <a:t>02.</a:t>
            </a:r>
            <a:endParaRPr lang="es-ES"/>
          </a:p>
        </p:txBody>
      </p:sp>
      <p:sp>
        <p:nvSpPr>
          <p:cNvPr id="23" name="Marcador de texto 17"/>
          <p:cNvSpPr>
            <a:spLocks noGrp="1"/>
          </p:cNvSpPr>
          <p:nvPr>
            <p:ph type="body" sz="quarter" idx="19" hasCustomPrompt="1"/>
          </p:nvPr>
        </p:nvSpPr>
        <p:spPr>
          <a:xfrm>
            <a:off x="1360488" y="3712556"/>
            <a:ext cx="2874962" cy="917864"/>
          </a:xfrm>
        </p:spPr>
        <p:txBody>
          <a:bodyPr>
            <a:normAutofit/>
          </a:bodyPr>
          <a:lstStyle>
            <a:lvl1pPr marL="0" indent="0">
              <a:buNone/>
              <a:defRPr sz="1400" b="0"/>
            </a:lvl1pPr>
          </a:lstStyle>
          <a:p>
            <a:pPr lvl="0"/>
            <a:r>
              <a:rPr lang="es-ES_tradnl"/>
              <a:t>Text</a:t>
            </a:r>
            <a:endParaRPr lang="es-ES"/>
          </a:p>
        </p:txBody>
      </p:sp>
      <p:pic>
        <p:nvPicPr>
          <p:cNvPr id="13" name="Imagen 12" descr="Marca DB positiu horitzontal.png">
            <a:extLst>
              <a:ext uri="{FF2B5EF4-FFF2-40B4-BE49-F238E27FC236}">
                <a16:creationId xmlns:a16="http://schemas.microsoft.com/office/drawing/2014/main" id="{4E3D0336-12D2-BD4A-B169-3BDA7C708FF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891973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40" name="Título 1"/>
          <p:cNvSpPr>
            <a:spLocks noGrp="1"/>
          </p:cNvSpPr>
          <p:nvPr>
            <p:ph type="title" hasCustomPrompt="1"/>
          </p:nvPr>
        </p:nvSpPr>
        <p:spPr>
          <a:xfrm>
            <a:off x="129055" y="205979"/>
            <a:ext cx="7418493" cy="857250"/>
          </a:xfrm>
        </p:spPr>
        <p:txBody>
          <a:bodyPr/>
          <a:lstStyle>
            <a:lvl1pPr>
              <a:defRPr baseline="0"/>
            </a:lvl1pPr>
          </a:lstStyle>
          <a:p>
            <a:r>
              <a:rPr lang="es-ES_tradnl"/>
              <a:t>Clic per editar el títol</a:t>
            </a:r>
            <a:endParaRPr lang="es-ES"/>
          </a:p>
        </p:txBody>
      </p:sp>
      <p:sp>
        <p:nvSpPr>
          <p:cNvPr id="4" name="Marcador de número de diapositiva 5">
            <a:extLst>
              <a:ext uri="{FF2B5EF4-FFF2-40B4-BE49-F238E27FC236}">
                <a16:creationId xmlns:a16="http://schemas.microsoft.com/office/drawing/2014/main" id="{9F67808A-BC86-3D4E-A7B3-2ED5F3716D08}"/>
              </a:ext>
            </a:extLst>
          </p:cNvPr>
          <p:cNvSpPr>
            <a:spLocks noGrp="1"/>
          </p:cNvSpPr>
          <p:nvPr>
            <p:ph type="sldNum" sz="quarter" idx="12"/>
          </p:nvPr>
        </p:nvSpPr>
        <p:spPr>
          <a:xfrm>
            <a:off x="6766465" y="787276"/>
            <a:ext cx="2160362" cy="273844"/>
          </a:xfrm>
          <a:prstGeom prst="rect">
            <a:avLst/>
          </a:prstGeom>
        </p:spPr>
        <p:txBody>
          <a:bodyPr/>
          <a:lstStyle/>
          <a:p>
            <a:fld id="{C4C24C35-2B90-7D42-B591-56F974708B39}" type="slidenum">
              <a:t>‹#›</a:t>
            </a:fld>
            <a:endParaRPr lang="es-ES" dirty="0"/>
          </a:p>
        </p:txBody>
      </p:sp>
      <p:pic>
        <p:nvPicPr>
          <p:cNvPr id="7" name="Imagen 6" descr="Marca DB positiu horitzontal.png">
            <a:extLst>
              <a:ext uri="{FF2B5EF4-FFF2-40B4-BE49-F238E27FC236}">
                <a16:creationId xmlns:a16="http://schemas.microsoft.com/office/drawing/2014/main" id="{E20138FE-9178-C04C-B728-C66177A0AA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537177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ítulo y objetos">
    <p:spTree>
      <p:nvGrpSpPr>
        <p:cNvPr id="1" name=""/>
        <p:cNvGrpSpPr/>
        <p:nvPr/>
      </p:nvGrpSpPr>
      <p:grpSpPr>
        <a:xfrm>
          <a:off x="0" y="0"/>
          <a:ext cx="0" cy="0"/>
          <a:chOff x="0" y="0"/>
          <a:chExt cx="0" cy="0"/>
        </a:xfrm>
      </p:grpSpPr>
      <p:sp>
        <p:nvSpPr>
          <p:cNvPr id="8" name="Rectángulo 7"/>
          <p:cNvSpPr/>
          <p:nvPr userDrawn="1"/>
        </p:nvSpPr>
        <p:spPr>
          <a:xfrm>
            <a:off x="0" y="1519050"/>
            <a:ext cx="3083320" cy="181070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9" name="Rectángulo 18"/>
          <p:cNvSpPr/>
          <p:nvPr userDrawn="1"/>
        </p:nvSpPr>
        <p:spPr>
          <a:xfrm>
            <a:off x="3083320" y="1519050"/>
            <a:ext cx="3083320" cy="1810706"/>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Rectángulo 19"/>
          <p:cNvSpPr/>
          <p:nvPr userDrawn="1"/>
        </p:nvSpPr>
        <p:spPr>
          <a:xfrm>
            <a:off x="0" y="3329756"/>
            <a:ext cx="3083320" cy="1813744"/>
          </a:xfrm>
          <a:prstGeom prst="rect">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3" name="Rectángulo 22"/>
          <p:cNvSpPr/>
          <p:nvPr userDrawn="1"/>
        </p:nvSpPr>
        <p:spPr>
          <a:xfrm>
            <a:off x="6142902" y="3329756"/>
            <a:ext cx="3001098" cy="1813744"/>
          </a:xfrm>
          <a:prstGeom prst="rect">
            <a:avLst/>
          </a:pr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4" name="Rectángulo 23"/>
          <p:cNvSpPr/>
          <p:nvPr userDrawn="1"/>
        </p:nvSpPr>
        <p:spPr>
          <a:xfrm>
            <a:off x="6142901" y="1519050"/>
            <a:ext cx="3001098" cy="1810706"/>
          </a:xfrm>
          <a:prstGeom prst="rect">
            <a:avLst/>
          </a:prstGeom>
          <a:solidFill>
            <a:srgbClr val="93C5E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accent5"/>
              </a:solidFill>
            </a:endParaRPr>
          </a:p>
        </p:txBody>
      </p:sp>
      <p:sp>
        <p:nvSpPr>
          <p:cNvPr id="26" name="Rectángulo 25"/>
          <p:cNvSpPr/>
          <p:nvPr userDrawn="1"/>
        </p:nvSpPr>
        <p:spPr>
          <a:xfrm>
            <a:off x="3083320" y="3329756"/>
            <a:ext cx="3059580" cy="1813744"/>
          </a:xfrm>
          <a:prstGeom prst="rect">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userDrawn="1">
            <p:ph type="title" hasCustomPrompt="1"/>
          </p:nvPr>
        </p:nvSpPr>
        <p:spPr/>
        <p:txBody>
          <a:bodyPr/>
          <a:lstStyle/>
          <a:p>
            <a:r>
              <a:rPr lang="es-ES_tradnl"/>
              <a:t>Clic per editar el títol</a:t>
            </a:r>
            <a:endParaRPr lang="es-ES"/>
          </a:p>
        </p:txBody>
      </p:sp>
      <p:sp>
        <p:nvSpPr>
          <p:cNvPr id="16" name="Marcador de texto 17"/>
          <p:cNvSpPr>
            <a:spLocks noGrp="1"/>
          </p:cNvSpPr>
          <p:nvPr userDrawn="1">
            <p:ph type="body" sz="quarter" idx="21" hasCustomPrompt="1"/>
          </p:nvPr>
        </p:nvSpPr>
        <p:spPr>
          <a:xfrm>
            <a:off x="3185758" y="3494171"/>
            <a:ext cx="2782690" cy="491814"/>
          </a:xfrm>
        </p:spPr>
        <p:txBody>
          <a:bodyPr>
            <a:normAutofit/>
          </a:bodyPr>
          <a:lstStyle>
            <a:lvl1pPr marL="0" indent="0">
              <a:buNone/>
              <a:defRPr sz="2400" b="1"/>
            </a:lvl1pPr>
          </a:lstStyle>
          <a:p>
            <a:pPr lvl="0"/>
            <a:r>
              <a:rPr lang="es-ES_tradnl"/>
              <a:t>Títol</a:t>
            </a:r>
            <a:endParaRPr lang="es-ES"/>
          </a:p>
        </p:txBody>
      </p:sp>
      <p:sp>
        <p:nvSpPr>
          <p:cNvPr id="17" name="Marcador de texto 17"/>
          <p:cNvSpPr>
            <a:spLocks noGrp="1"/>
          </p:cNvSpPr>
          <p:nvPr userDrawn="1">
            <p:ph type="body" sz="quarter" idx="22" hasCustomPrompt="1"/>
          </p:nvPr>
        </p:nvSpPr>
        <p:spPr>
          <a:xfrm>
            <a:off x="3185758" y="3985985"/>
            <a:ext cx="2782690" cy="917864"/>
          </a:xfrm>
        </p:spPr>
        <p:txBody>
          <a:bodyPr>
            <a:normAutofit/>
          </a:bodyPr>
          <a:lstStyle>
            <a:lvl1pPr marL="0" indent="0">
              <a:buNone/>
              <a:defRPr sz="1400" b="0"/>
            </a:lvl1pPr>
          </a:lstStyle>
          <a:p>
            <a:pPr lvl="0"/>
            <a:r>
              <a:rPr lang="es-ES_tradnl"/>
              <a:t>Text</a:t>
            </a:r>
            <a:endParaRPr lang="es-ES"/>
          </a:p>
        </p:txBody>
      </p:sp>
      <p:sp>
        <p:nvSpPr>
          <p:cNvPr id="25" name="Marcador de texto 17"/>
          <p:cNvSpPr>
            <a:spLocks noGrp="1"/>
          </p:cNvSpPr>
          <p:nvPr userDrawn="1">
            <p:ph type="body" sz="quarter" idx="24" hasCustomPrompt="1"/>
          </p:nvPr>
        </p:nvSpPr>
        <p:spPr>
          <a:xfrm>
            <a:off x="129055" y="1732074"/>
            <a:ext cx="2696637" cy="491814"/>
          </a:xfrm>
        </p:spPr>
        <p:txBody>
          <a:bodyPr>
            <a:normAutofit/>
          </a:bodyPr>
          <a:lstStyle>
            <a:lvl1pPr marL="0" indent="0">
              <a:buNone/>
              <a:defRPr sz="2400" b="1">
                <a:solidFill>
                  <a:srgbClr val="FFFFFF"/>
                </a:solidFill>
              </a:defRPr>
            </a:lvl1pPr>
          </a:lstStyle>
          <a:p>
            <a:pPr lvl="0"/>
            <a:r>
              <a:rPr lang="es-ES_tradnl"/>
              <a:t>Títol</a:t>
            </a:r>
            <a:endParaRPr lang="es-ES"/>
          </a:p>
        </p:txBody>
      </p:sp>
      <p:sp>
        <p:nvSpPr>
          <p:cNvPr id="28" name="Marcador de texto 17"/>
          <p:cNvSpPr>
            <a:spLocks noGrp="1"/>
          </p:cNvSpPr>
          <p:nvPr userDrawn="1">
            <p:ph type="body" sz="quarter" idx="25" hasCustomPrompt="1"/>
          </p:nvPr>
        </p:nvSpPr>
        <p:spPr>
          <a:xfrm>
            <a:off x="3185758" y="1722424"/>
            <a:ext cx="2782690" cy="491814"/>
          </a:xfrm>
        </p:spPr>
        <p:txBody>
          <a:bodyPr>
            <a:normAutofit/>
          </a:bodyPr>
          <a:lstStyle>
            <a:lvl1pPr marL="0" indent="0">
              <a:buNone/>
              <a:defRPr sz="2400" b="1"/>
            </a:lvl1pPr>
          </a:lstStyle>
          <a:p>
            <a:pPr lvl="0"/>
            <a:r>
              <a:rPr lang="es-ES_tradnl"/>
              <a:t>Títol</a:t>
            </a:r>
            <a:endParaRPr lang="es-ES"/>
          </a:p>
        </p:txBody>
      </p:sp>
      <p:sp>
        <p:nvSpPr>
          <p:cNvPr id="29" name="Marcador de texto 17"/>
          <p:cNvSpPr>
            <a:spLocks noGrp="1"/>
          </p:cNvSpPr>
          <p:nvPr userDrawn="1">
            <p:ph type="body" sz="quarter" idx="26" hasCustomPrompt="1"/>
          </p:nvPr>
        </p:nvSpPr>
        <p:spPr>
          <a:xfrm>
            <a:off x="3185758" y="2214238"/>
            <a:ext cx="2782690" cy="917864"/>
          </a:xfrm>
        </p:spPr>
        <p:txBody>
          <a:bodyPr>
            <a:normAutofit/>
          </a:bodyPr>
          <a:lstStyle>
            <a:lvl1pPr marL="0" indent="0">
              <a:buNone/>
              <a:defRPr sz="1400" b="0"/>
            </a:lvl1pPr>
          </a:lstStyle>
          <a:p>
            <a:pPr lvl="0"/>
            <a:r>
              <a:rPr lang="es-ES_tradnl"/>
              <a:t>Text</a:t>
            </a:r>
            <a:endParaRPr lang="es-ES"/>
          </a:p>
        </p:txBody>
      </p:sp>
      <p:sp>
        <p:nvSpPr>
          <p:cNvPr id="30" name="Marcador de texto 17"/>
          <p:cNvSpPr>
            <a:spLocks noGrp="1"/>
          </p:cNvSpPr>
          <p:nvPr userDrawn="1">
            <p:ph type="body" sz="quarter" idx="27" hasCustomPrompt="1"/>
          </p:nvPr>
        </p:nvSpPr>
        <p:spPr>
          <a:xfrm>
            <a:off x="6269037" y="1722424"/>
            <a:ext cx="2874962" cy="491814"/>
          </a:xfrm>
        </p:spPr>
        <p:txBody>
          <a:bodyPr>
            <a:normAutofit/>
          </a:bodyPr>
          <a:lstStyle>
            <a:lvl1pPr marL="0" indent="0">
              <a:buNone/>
              <a:defRPr sz="2400" b="1"/>
            </a:lvl1pPr>
          </a:lstStyle>
          <a:p>
            <a:pPr lvl="0"/>
            <a:r>
              <a:rPr lang="es-ES_tradnl"/>
              <a:t>Títol</a:t>
            </a:r>
            <a:endParaRPr lang="es-ES"/>
          </a:p>
        </p:txBody>
      </p:sp>
      <p:sp>
        <p:nvSpPr>
          <p:cNvPr id="31" name="Marcador de texto 17"/>
          <p:cNvSpPr>
            <a:spLocks noGrp="1"/>
          </p:cNvSpPr>
          <p:nvPr userDrawn="1">
            <p:ph type="body" sz="quarter" idx="28" hasCustomPrompt="1"/>
          </p:nvPr>
        </p:nvSpPr>
        <p:spPr>
          <a:xfrm>
            <a:off x="6269037" y="2214238"/>
            <a:ext cx="2874962" cy="917864"/>
          </a:xfrm>
        </p:spPr>
        <p:txBody>
          <a:bodyPr>
            <a:normAutofit/>
          </a:bodyPr>
          <a:lstStyle>
            <a:lvl1pPr marL="0" indent="0">
              <a:buNone/>
              <a:defRPr sz="1400" b="0"/>
            </a:lvl1pPr>
          </a:lstStyle>
          <a:p>
            <a:pPr lvl="0"/>
            <a:r>
              <a:rPr lang="es-ES_tradnl"/>
              <a:t>Text</a:t>
            </a:r>
            <a:endParaRPr lang="es-ES"/>
          </a:p>
        </p:txBody>
      </p:sp>
      <p:sp>
        <p:nvSpPr>
          <p:cNvPr id="32" name="Marcador de texto 17"/>
          <p:cNvSpPr>
            <a:spLocks noGrp="1"/>
          </p:cNvSpPr>
          <p:nvPr userDrawn="1">
            <p:ph type="body" sz="quarter" idx="29" hasCustomPrompt="1"/>
          </p:nvPr>
        </p:nvSpPr>
        <p:spPr>
          <a:xfrm>
            <a:off x="6269037" y="3494171"/>
            <a:ext cx="2874962" cy="491814"/>
          </a:xfrm>
        </p:spPr>
        <p:txBody>
          <a:bodyPr>
            <a:normAutofit/>
          </a:bodyPr>
          <a:lstStyle>
            <a:lvl1pPr marL="0" indent="0">
              <a:buNone/>
              <a:defRPr sz="2400" b="1"/>
            </a:lvl1pPr>
          </a:lstStyle>
          <a:p>
            <a:pPr lvl="0"/>
            <a:r>
              <a:rPr lang="es-ES_tradnl"/>
              <a:t>Títol</a:t>
            </a:r>
            <a:endParaRPr lang="es-ES"/>
          </a:p>
        </p:txBody>
      </p:sp>
      <p:sp>
        <p:nvSpPr>
          <p:cNvPr id="33" name="Marcador de texto 17"/>
          <p:cNvSpPr>
            <a:spLocks noGrp="1"/>
          </p:cNvSpPr>
          <p:nvPr userDrawn="1">
            <p:ph type="body" sz="quarter" idx="30" hasCustomPrompt="1"/>
          </p:nvPr>
        </p:nvSpPr>
        <p:spPr>
          <a:xfrm>
            <a:off x="6269037" y="3985985"/>
            <a:ext cx="2874962" cy="917864"/>
          </a:xfrm>
        </p:spPr>
        <p:txBody>
          <a:bodyPr>
            <a:normAutofit/>
          </a:bodyPr>
          <a:lstStyle>
            <a:lvl1pPr marL="0" indent="0">
              <a:buNone/>
              <a:defRPr sz="1400" b="0"/>
            </a:lvl1pPr>
          </a:lstStyle>
          <a:p>
            <a:pPr lvl="0"/>
            <a:r>
              <a:rPr lang="es-ES_tradnl"/>
              <a:t>Text</a:t>
            </a:r>
            <a:endParaRPr lang="es-ES"/>
          </a:p>
        </p:txBody>
      </p:sp>
      <p:sp>
        <p:nvSpPr>
          <p:cNvPr id="34" name="Marcador de texto 17"/>
          <p:cNvSpPr>
            <a:spLocks noGrp="1"/>
          </p:cNvSpPr>
          <p:nvPr userDrawn="1">
            <p:ph type="body" sz="quarter" idx="31" hasCustomPrompt="1"/>
          </p:nvPr>
        </p:nvSpPr>
        <p:spPr>
          <a:xfrm>
            <a:off x="129055" y="3494171"/>
            <a:ext cx="2874962" cy="491814"/>
          </a:xfrm>
        </p:spPr>
        <p:txBody>
          <a:bodyPr>
            <a:normAutofit/>
          </a:bodyPr>
          <a:lstStyle>
            <a:lvl1pPr marL="0" indent="0">
              <a:buNone/>
              <a:defRPr sz="2400" b="1"/>
            </a:lvl1pPr>
          </a:lstStyle>
          <a:p>
            <a:pPr lvl="0"/>
            <a:r>
              <a:rPr lang="es-ES_tradnl"/>
              <a:t>Títol</a:t>
            </a:r>
            <a:endParaRPr lang="es-ES"/>
          </a:p>
        </p:txBody>
      </p:sp>
      <p:sp>
        <p:nvSpPr>
          <p:cNvPr id="35" name="Marcador de texto 17"/>
          <p:cNvSpPr>
            <a:spLocks noGrp="1"/>
          </p:cNvSpPr>
          <p:nvPr userDrawn="1">
            <p:ph type="body" sz="quarter" idx="32" hasCustomPrompt="1"/>
          </p:nvPr>
        </p:nvSpPr>
        <p:spPr>
          <a:xfrm>
            <a:off x="129055" y="3985985"/>
            <a:ext cx="2874962" cy="917864"/>
          </a:xfrm>
        </p:spPr>
        <p:txBody>
          <a:bodyPr>
            <a:normAutofit/>
          </a:bodyPr>
          <a:lstStyle>
            <a:lvl1pPr marL="0" indent="0">
              <a:buNone/>
              <a:defRPr sz="1400" b="0"/>
            </a:lvl1pPr>
          </a:lstStyle>
          <a:p>
            <a:pPr lvl="0"/>
            <a:r>
              <a:rPr lang="es-ES_tradnl"/>
              <a:t>Text</a:t>
            </a:r>
            <a:endParaRPr lang="es-ES"/>
          </a:p>
        </p:txBody>
      </p:sp>
      <p:sp>
        <p:nvSpPr>
          <p:cNvPr id="21" name="Marcador de número de diapositiva 5">
            <a:extLst>
              <a:ext uri="{FF2B5EF4-FFF2-40B4-BE49-F238E27FC236}">
                <a16:creationId xmlns:a16="http://schemas.microsoft.com/office/drawing/2014/main" id="{354DAA61-3C8E-EB42-974B-3775055B34AF}"/>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1389035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Título y objetos">
    <p:spTree>
      <p:nvGrpSpPr>
        <p:cNvPr id="1" name=""/>
        <p:cNvGrpSpPr/>
        <p:nvPr/>
      </p:nvGrpSpPr>
      <p:grpSpPr>
        <a:xfrm>
          <a:off x="0" y="0"/>
          <a:ext cx="0" cy="0"/>
          <a:chOff x="0" y="0"/>
          <a:chExt cx="0" cy="0"/>
        </a:xfrm>
      </p:grpSpPr>
      <p:sp>
        <p:nvSpPr>
          <p:cNvPr id="3" name="Rectángulo 2"/>
          <p:cNvSpPr/>
          <p:nvPr userDrawn="1"/>
        </p:nvSpPr>
        <p:spPr>
          <a:xfrm rot="18900000">
            <a:off x="1302900" y="288318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7" name="Rectángulo 2"/>
          <p:cNvSpPr/>
          <p:nvPr userDrawn="1"/>
        </p:nvSpPr>
        <p:spPr>
          <a:xfrm rot="18900000">
            <a:off x="4381380" y="288318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8" name="Rectángulo 2"/>
          <p:cNvSpPr/>
          <p:nvPr userDrawn="1"/>
        </p:nvSpPr>
        <p:spPr>
          <a:xfrm rot="18900000">
            <a:off x="7404690" y="288318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9" name="Rectángulo 18"/>
          <p:cNvSpPr/>
          <p:nvPr userDrawn="1"/>
        </p:nvSpPr>
        <p:spPr>
          <a:xfrm>
            <a:off x="3083320" y="1519050"/>
            <a:ext cx="3083320" cy="1613052"/>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4" name="Rectángulo 23"/>
          <p:cNvSpPr/>
          <p:nvPr userDrawn="1"/>
        </p:nvSpPr>
        <p:spPr>
          <a:xfrm>
            <a:off x="6142901" y="1519050"/>
            <a:ext cx="3001098" cy="1613052"/>
          </a:xfrm>
          <a:prstGeom prst="rect">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accent5"/>
              </a:solidFill>
            </a:endParaRPr>
          </a:p>
        </p:txBody>
      </p:sp>
      <p:sp>
        <p:nvSpPr>
          <p:cNvPr id="2" name="Título 1"/>
          <p:cNvSpPr>
            <a:spLocks noGrp="1"/>
          </p:cNvSpPr>
          <p:nvPr userDrawn="1">
            <p:ph type="title" hasCustomPrompt="1"/>
          </p:nvPr>
        </p:nvSpPr>
        <p:spPr/>
        <p:txBody>
          <a:bodyPr/>
          <a:lstStyle/>
          <a:p>
            <a:r>
              <a:rPr lang="es-ES_tradnl"/>
              <a:t>Clic per editar el títol</a:t>
            </a:r>
            <a:endParaRPr lang="es-ES"/>
          </a:p>
        </p:txBody>
      </p:sp>
      <p:sp>
        <p:nvSpPr>
          <p:cNvPr id="16" name="Marcador de texto 17"/>
          <p:cNvSpPr>
            <a:spLocks noGrp="1"/>
          </p:cNvSpPr>
          <p:nvPr userDrawn="1">
            <p:ph type="body" sz="quarter" idx="21" hasCustomPrompt="1"/>
          </p:nvPr>
        </p:nvSpPr>
        <p:spPr>
          <a:xfrm>
            <a:off x="3185758" y="3494171"/>
            <a:ext cx="2782690" cy="491814"/>
          </a:xfrm>
        </p:spPr>
        <p:txBody>
          <a:bodyPr>
            <a:normAutofit/>
          </a:bodyPr>
          <a:lstStyle>
            <a:lvl1pPr marL="0" indent="0">
              <a:buNone/>
              <a:defRPr sz="2400" b="1"/>
            </a:lvl1pPr>
          </a:lstStyle>
          <a:p>
            <a:pPr lvl="0"/>
            <a:r>
              <a:rPr lang="es-ES_tradnl"/>
              <a:t>Títol</a:t>
            </a:r>
            <a:endParaRPr lang="es-ES"/>
          </a:p>
        </p:txBody>
      </p:sp>
      <p:sp>
        <p:nvSpPr>
          <p:cNvPr id="17" name="Marcador de texto 17"/>
          <p:cNvSpPr>
            <a:spLocks noGrp="1"/>
          </p:cNvSpPr>
          <p:nvPr userDrawn="1">
            <p:ph type="body" sz="quarter" idx="22" hasCustomPrompt="1"/>
          </p:nvPr>
        </p:nvSpPr>
        <p:spPr>
          <a:xfrm>
            <a:off x="3185758" y="3985985"/>
            <a:ext cx="2782690" cy="917864"/>
          </a:xfrm>
        </p:spPr>
        <p:txBody>
          <a:bodyPr>
            <a:normAutofit/>
          </a:bodyPr>
          <a:lstStyle>
            <a:lvl1pPr marL="0" indent="0">
              <a:buNone/>
              <a:defRPr sz="1400" b="0"/>
            </a:lvl1pPr>
          </a:lstStyle>
          <a:p>
            <a:pPr lvl="0"/>
            <a:r>
              <a:rPr lang="es-ES_tradnl"/>
              <a:t>Text</a:t>
            </a:r>
            <a:endParaRPr lang="es-ES"/>
          </a:p>
        </p:txBody>
      </p:sp>
      <p:sp>
        <p:nvSpPr>
          <p:cNvPr id="28" name="Marcador de texto 17"/>
          <p:cNvSpPr>
            <a:spLocks noGrp="1"/>
          </p:cNvSpPr>
          <p:nvPr userDrawn="1">
            <p:ph type="body" sz="quarter" idx="25" hasCustomPrompt="1"/>
          </p:nvPr>
        </p:nvSpPr>
        <p:spPr>
          <a:xfrm>
            <a:off x="3185758" y="1722424"/>
            <a:ext cx="2782690" cy="491814"/>
          </a:xfrm>
        </p:spPr>
        <p:txBody>
          <a:bodyPr>
            <a:normAutofit/>
          </a:bodyPr>
          <a:lstStyle>
            <a:lvl1pPr marL="0" indent="0">
              <a:buNone/>
              <a:defRPr sz="2400" b="1"/>
            </a:lvl1pPr>
          </a:lstStyle>
          <a:p>
            <a:pPr lvl="0"/>
            <a:r>
              <a:rPr lang="es-ES_tradnl"/>
              <a:t>Títol</a:t>
            </a:r>
            <a:endParaRPr lang="es-ES"/>
          </a:p>
        </p:txBody>
      </p:sp>
      <p:sp>
        <p:nvSpPr>
          <p:cNvPr id="29" name="Marcador de texto 17"/>
          <p:cNvSpPr>
            <a:spLocks noGrp="1"/>
          </p:cNvSpPr>
          <p:nvPr>
            <p:ph type="body" sz="quarter" idx="26" hasCustomPrompt="1"/>
          </p:nvPr>
        </p:nvSpPr>
        <p:spPr>
          <a:xfrm>
            <a:off x="3185758" y="2214238"/>
            <a:ext cx="2782690" cy="917864"/>
          </a:xfrm>
        </p:spPr>
        <p:txBody>
          <a:bodyPr>
            <a:normAutofit/>
          </a:bodyPr>
          <a:lstStyle>
            <a:lvl1pPr marL="0" indent="0">
              <a:buNone/>
              <a:defRPr sz="1400" b="0"/>
            </a:lvl1pPr>
          </a:lstStyle>
          <a:p>
            <a:pPr lvl="0"/>
            <a:r>
              <a:rPr lang="es-ES_tradnl"/>
              <a:t>Text</a:t>
            </a:r>
            <a:endParaRPr lang="es-ES"/>
          </a:p>
        </p:txBody>
      </p:sp>
      <p:sp>
        <p:nvSpPr>
          <p:cNvPr id="30" name="Marcador de texto 17"/>
          <p:cNvSpPr>
            <a:spLocks noGrp="1"/>
          </p:cNvSpPr>
          <p:nvPr userDrawn="1">
            <p:ph type="body" sz="quarter" idx="27" hasCustomPrompt="1"/>
          </p:nvPr>
        </p:nvSpPr>
        <p:spPr>
          <a:xfrm>
            <a:off x="6269037" y="1722424"/>
            <a:ext cx="2874962" cy="491814"/>
          </a:xfrm>
        </p:spPr>
        <p:txBody>
          <a:bodyPr>
            <a:normAutofit/>
          </a:bodyPr>
          <a:lstStyle>
            <a:lvl1pPr marL="0" indent="0">
              <a:buNone/>
              <a:defRPr sz="2400" b="1"/>
            </a:lvl1pPr>
          </a:lstStyle>
          <a:p>
            <a:pPr lvl="0"/>
            <a:r>
              <a:rPr lang="es-ES_tradnl"/>
              <a:t>Títol</a:t>
            </a:r>
            <a:endParaRPr lang="es-ES"/>
          </a:p>
        </p:txBody>
      </p:sp>
      <p:sp>
        <p:nvSpPr>
          <p:cNvPr id="31" name="Marcador de texto 17"/>
          <p:cNvSpPr>
            <a:spLocks noGrp="1"/>
          </p:cNvSpPr>
          <p:nvPr userDrawn="1">
            <p:ph type="body" sz="quarter" idx="28" hasCustomPrompt="1"/>
          </p:nvPr>
        </p:nvSpPr>
        <p:spPr>
          <a:xfrm>
            <a:off x="6269037" y="2214238"/>
            <a:ext cx="2874962" cy="917864"/>
          </a:xfrm>
        </p:spPr>
        <p:txBody>
          <a:bodyPr>
            <a:normAutofit/>
          </a:bodyPr>
          <a:lstStyle>
            <a:lvl1pPr marL="0" indent="0">
              <a:buNone/>
              <a:defRPr sz="1400" b="0"/>
            </a:lvl1pPr>
          </a:lstStyle>
          <a:p>
            <a:pPr lvl="0"/>
            <a:r>
              <a:rPr lang="es-ES_tradnl"/>
              <a:t>Text</a:t>
            </a:r>
            <a:endParaRPr lang="es-ES"/>
          </a:p>
        </p:txBody>
      </p:sp>
      <p:sp>
        <p:nvSpPr>
          <p:cNvPr id="32" name="Marcador de texto 17"/>
          <p:cNvSpPr>
            <a:spLocks noGrp="1"/>
          </p:cNvSpPr>
          <p:nvPr userDrawn="1">
            <p:ph type="body" sz="quarter" idx="29" hasCustomPrompt="1"/>
          </p:nvPr>
        </p:nvSpPr>
        <p:spPr>
          <a:xfrm>
            <a:off x="6269037" y="3494171"/>
            <a:ext cx="2874962" cy="491814"/>
          </a:xfrm>
        </p:spPr>
        <p:txBody>
          <a:bodyPr>
            <a:normAutofit/>
          </a:bodyPr>
          <a:lstStyle>
            <a:lvl1pPr marL="0" indent="0">
              <a:buNone/>
              <a:defRPr sz="2400" b="1"/>
            </a:lvl1pPr>
          </a:lstStyle>
          <a:p>
            <a:pPr lvl="0"/>
            <a:r>
              <a:rPr lang="es-ES_tradnl"/>
              <a:t>Títol</a:t>
            </a:r>
            <a:endParaRPr lang="es-ES"/>
          </a:p>
        </p:txBody>
      </p:sp>
      <p:sp>
        <p:nvSpPr>
          <p:cNvPr id="33" name="Marcador de texto 17"/>
          <p:cNvSpPr>
            <a:spLocks noGrp="1"/>
          </p:cNvSpPr>
          <p:nvPr userDrawn="1">
            <p:ph type="body" sz="quarter" idx="30" hasCustomPrompt="1"/>
          </p:nvPr>
        </p:nvSpPr>
        <p:spPr>
          <a:xfrm>
            <a:off x="6269037" y="3985985"/>
            <a:ext cx="2874962" cy="917864"/>
          </a:xfrm>
        </p:spPr>
        <p:txBody>
          <a:bodyPr>
            <a:normAutofit/>
          </a:bodyPr>
          <a:lstStyle>
            <a:lvl1pPr marL="0" indent="0">
              <a:buNone/>
              <a:defRPr sz="1400" b="0"/>
            </a:lvl1pPr>
          </a:lstStyle>
          <a:p>
            <a:pPr lvl="0"/>
            <a:r>
              <a:rPr lang="es-ES_tradnl"/>
              <a:t>Text</a:t>
            </a:r>
            <a:endParaRPr lang="es-ES"/>
          </a:p>
        </p:txBody>
      </p:sp>
      <p:sp>
        <p:nvSpPr>
          <p:cNvPr id="34" name="Marcador de texto 17"/>
          <p:cNvSpPr>
            <a:spLocks noGrp="1"/>
          </p:cNvSpPr>
          <p:nvPr userDrawn="1">
            <p:ph type="body" sz="quarter" idx="31" hasCustomPrompt="1"/>
          </p:nvPr>
        </p:nvSpPr>
        <p:spPr>
          <a:xfrm>
            <a:off x="129055" y="3494171"/>
            <a:ext cx="2874962" cy="491814"/>
          </a:xfrm>
        </p:spPr>
        <p:txBody>
          <a:bodyPr>
            <a:normAutofit/>
          </a:bodyPr>
          <a:lstStyle>
            <a:lvl1pPr marL="0" indent="0">
              <a:buNone/>
              <a:defRPr sz="2400" b="1"/>
            </a:lvl1pPr>
          </a:lstStyle>
          <a:p>
            <a:pPr lvl="0"/>
            <a:r>
              <a:rPr lang="es-ES_tradnl"/>
              <a:t>Títol</a:t>
            </a:r>
            <a:endParaRPr lang="es-ES"/>
          </a:p>
        </p:txBody>
      </p:sp>
      <p:sp>
        <p:nvSpPr>
          <p:cNvPr id="35" name="Marcador de texto 17"/>
          <p:cNvSpPr>
            <a:spLocks noGrp="1"/>
          </p:cNvSpPr>
          <p:nvPr userDrawn="1">
            <p:ph type="body" sz="quarter" idx="32" hasCustomPrompt="1"/>
          </p:nvPr>
        </p:nvSpPr>
        <p:spPr>
          <a:xfrm>
            <a:off x="129055" y="3985985"/>
            <a:ext cx="2874962" cy="917864"/>
          </a:xfrm>
        </p:spPr>
        <p:txBody>
          <a:bodyPr>
            <a:normAutofit/>
          </a:bodyPr>
          <a:lstStyle>
            <a:lvl1pPr marL="0" indent="0">
              <a:buNone/>
              <a:defRPr sz="1400" b="0"/>
            </a:lvl1pPr>
          </a:lstStyle>
          <a:p>
            <a:pPr lvl="0"/>
            <a:r>
              <a:rPr lang="es-ES_tradnl"/>
              <a:t>Text</a:t>
            </a:r>
            <a:endParaRPr lang="es-ES"/>
          </a:p>
        </p:txBody>
      </p:sp>
      <p:sp>
        <p:nvSpPr>
          <p:cNvPr id="22" name="Rectángulo 21"/>
          <p:cNvSpPr/>
          <p:nvPr userDrawn="1"/>
        </p:nvSpPr>
        <p:spPr>
          <a:xfrm>
            <a:off x="0" y="1519050"/>
            <a:ext cx="3083320" cy="1613052"/>
          </a:xfrm>
          <a:prstGeom prst="rect">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7" name="Marcador de texto 17"/>
          <p:cNvSpPr>
            <a:spLocks noGrp="1"/>
          </p:cNvSpPr>
          <p:nvPr>
            <p:ph type="body" sz="quarter" idx="33" hasCustomPrompt="1"/>
          </p:nvPr>
        </p:nvSpPr>
        <p:spPr>
          <a:xfrm>
            <a:off x="102438" y="1722424"/>
            <a:ext cx="2782690" cy="491814"/>
          </a:xfrm>
        </p:spPr>
        <p:txBody>
          <a:bodyPr>
            <a:normAutofit/>
          </a:bodyPr>
          <a:lstStyle>
            <a:lvl1pPr marL="0" indent="0">
              <a:buNone/>
              <a:defRPr sz="2400" b="1"/>
            </a:lvl1pPr>
          </a:lstStyle>
          <a:p>
            <a:pPr lvl="0"/>
            <a:r>
              <a:rPr lang="es-ES_tradnl"/>
              <a:t>Títol</a:t>
            </a:r>
            <a:endParaRPr lang="es-ES"/>
          </a:p>
        </p:txBody>
      </p:sp>
      <p:sp>
        <p:nvSpPr>
          <p:cNvPr id="36" name="Marcador de texto 17"/>
          <p:cNvSpPr>
            <a:spLocks noGrp="1"/>
          </p:cNvSpPr>
          <p:nvPr>
            <p:ph type="body" sz="quarter" idx="34" hasCustomPrompt="1"/>
          </p:nvPr>
        </p:nvSpPr>
        <p:spPr>
          <a:xfrm>
            <a:off x="102438" y="2214238"/>
            <a:ext cx="2782690" cy="917864"/>
          </a:xfrm>
        </p:spPr>
        <p:txBody>
          <a:bodyPr>
            <a:normAutofit/>
          </a:bodyPr>
          <a:lstStyle>
            <a:lvl1pPr marL="0" indent="0">
              <a:buNone/>
              <a:defRPr sz="1400" b="0"/>
            </a:lvl1pPr>
          </a:lstStyle>
          <a:p>
            <a:pPr lvl="0"/>
            <a:r>
              <a:rPr lang="es-ES_tradnl"/>
              <a:t>Text</a:t>
            </a:r>
            <a:endParaRPr lang="es-ES"/>
          </a:p>
        </p:txBody>
      </p:sp>
      <p:sp>
        <p:nvSpPr>
          <p:cNvPr id="23" name="Marcador de número de diapositiva 5">
            <a:extLst>
              <a:ext uri="{FF2B5EF4-FFF2-40B4-BE49-F238E27FC236}">
                <a16:creationId xmlns:a16="http://schemas.microsoft.com/office/drawing/2014/main" id="{4E5C905F-115A-5640-9B9C-0C945BD7227D}"/>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136361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Título y objetos">
    <p:spTree>
      <p:nvGrpSpPr>
        <p:cNvPr id="1" name=""/>
        <p:cNvGrpSpPr/>
        <p:nvPr/>
      </p:nvGrpSpPr>
      <p:grpSpPr>
        <a:xfrm>
          <a:off x="0" y="0"/>
          <a:ext cx="0" cy="0"/>
          <a:chOff x="0" y="0"/>
          <a:chExt cx="0" cy="0"/>
        </a:xfrm>
      </p:grpSpPr>
      <p:sp>
        <p:nvSpPr>
          <p:cNvPr id="26" name="Rectángulo 25"/>
          <p:cNvSpPr/>
          <p:nvPr userDrawn="1"/>
        </p:nvSpPr>
        <p:spPr>
          <a:xfrm>
            <a:off x="102438" y="3290796"/>
            <a:ext cx="4388281" cy="1758723"/>
          </a:xfrm>
          <a:prstGeom prst="rect">
            <a:avLst/>
          </a:prstGeom>
          <a:noFill/>
          <a:ln w="12700" cmpd="sng">
            <a:solidFill>
              <a:srgbClr val="BE0A1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nvGrpSpPr>
          <p:cNvPr id="7" name="Agrupar 6"/>
          <p:cNvGrpSpPr/>
          <p:nvPr userDrawn="1"/>
        </p:nvGrpSpPr>
        <p:grpSpPr>
          <a:xfrm>
            <a:off x="0" y="1519050"/>
            <a:ext cx="4572000" cy="1841651"/>
            <a:chOff x="0" y="1519050"/>
            <a:chExt cx="4572000" cy="1841651"/>
          </a:xfrm>
          <a:solidFill>
            <a:srgbClr val="BE0A15"/>
          </a:solidFill>
        </p:grpSpPr>
        <p:sp>
          <p:nvSpPr>
            <p:cNvPr id="3" name="Rectángulo 2"/>
            <p:cNvSpPr/>
            <p:nvPr userDrawn="1"/>
          </p:nvSpPr>
          <p:spPr>
            <a:xfrm rot="18900000">
              <a:off x="2047240" y="288318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2" name="Rectángulo 21"/>
            <p:cNvSpPr/>
            <p:nvPr userDrawn="1"/>
          </p:nvSpPr>
          <p:spPr>
            <a:xfrm>
              <a:off x="0" y="1519050"/>
              <a:ext cx="4572000" cy="1613052"/>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8" name="Agrupar 7"/>
          <p:cNvGrpSpPr/>
          <p:nvPr userDrawn="1"/>
        </p:nvGrpSpPr>
        <p:grpSpPr>
          <a:xfrm>
            <a:off x="4572570" y="1519050"/>
            <a:ext cx="4572000" cy="1841651"/>
            <a:chOff x="4572570" y="1519050"/>
            <a:chExt cx="4572000" cy="1841651"/>
          </a:xfrm>
          <a:solidFill>
            <a:srgbClr val="DEA033"/>
          </a:solidFill>
        </p:grpSpPr>
        <p:sp>
          <p:nvSpPr>
            <p:cNvPr id="19" name="Rectángulo 18"/>
            <p:cNvSpPr/>
            <p:nvPr userDrawn="1"/>
          </p:nvSpPr>
          <p:spPr>
            <a:xfrm>
              <a:off x="4572570" y="1519050"/>
              <a:ext cx="4572000" cy="1613052"/>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7" name="Rectángulo 2"/>
            <p:cNvSpPr/>
            <p:nvPr userDrawn="1"/>
          </p:nvSpPr>
          <p:spPr>
            <a:xfrm rot="18900000">
              <a:off x="6619810" y="288318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sp>
        <p:nvSpPr>
          <p:cNvPr id="2" name="Título 1"/>
          <p:cNvSpPr>
            <a:spLocks noGrp="1"/>
          </p:cNvSpPr>
          <p:nvPr userDrawn="1">
            <p:ph type="title" hasCustomPrompt="1"/>
          </p:nvPr>
        </p:nvSpPr>
        <p:spPr/>
        <p:txBody>
          <a:bodyPr/>
          <a:lstStyle/>
          <a:p>
            <a:r>
              <a:rPr lang="es-ES_tradnl"/>
              <a:t>Clic per editar el títol</a:t>
            </a:r>
            <a:endParaRPr lang="es-ES"/>
          </a:p>
        </p:txBody>
      </p:sp>
      <p:sp>
        <p:nvSpPr>
          <p:cNvPr id="28" name="Marcador de texto 17"/>
          <p:cNvSpPr>
            <a:spLocks noGrp="1"/>
          </p:cNvSpPr>
          <p:nvPr userDrawn="1">
            <p:ph type="body" sz="quarter" idx="25" hasCustomPrompt="1"/>
          </p:nvPr>
        </p:nvSpPr>
        <p:spPr>
          <a:xfrm>
            <a:off x="4691611" y="1722424"/>
            <a:ext cx="4319334" cy="491814"/>
          </a:xfrm>
        </p:spPr>
        <p:txBody>
          <a:bodyPr>
            <a:normAutofit/>
          </a:bodyPr>
          <a:lstStyle>
            <a:lvl1pPr marL="0" indent="0">
              <a:buNone/>
              <a:defRPr sz="2400" b="1"/>
            </a:lvl1pPr>
          </a:lstStyle>
          <a:p>
            <a:pPr lvl="0"/>
            <a:r>
              <a:rPr lang="es-ES_tradnl"/>
              <a:t>Títol</a:t>
            </a:r>
            <a:endParaRPr lang="es-ES"/>
          </a:p>
        </p:txBody>
      </p:sp>
      <p:sp>
        <p:nvSpPr>
          <p:cNvPr id="29" name="Marcador de texto 17"/>
          <p:cNvSpPr>
            <a:spLocks noGrp="1"/>
          </p:cNvSpPr>
          <p:nvPr userDrawn="1">
            <p:ph type="body" sz="quarter" idx="26" hasCustomPrompt="1"/>
          </p:nvPr>
        </p:nvSpPr>
        <p:spPr>
          <a:xfrm>
            <a:off x="4691611" y="2214238"/>
            <a:ext cx="4319334" cy="917864"/>
          </a:xfrm>
        </p:spPr>
        <p:txBody>
          <a:bodyPr>
            <a:normAutofit/>
          </a:bodyPr>
          <a:lstStyle>
            <a:lvl1pPr marL="0" indent="0">
              <a:buNone/>
              <a:defRPr sz="1400" b="0"/>
            </a:lvl1pPr>
          </a:lstStyle>
          <a:p>
            <a:pPr lvl="0"/>
            <a:r>
              <a:rPr lang="es-ES_tradnl"/>
              <a:t>Text</a:t>
            </a:r>
            <a:endParaRPr lang="es-ES"/>
          </a:p>
        </p:txBody>
      </p:sp>
      <p:sp>
        <p:nvSpPr>
          <p:cNvPr id="34" name="Marcador de texto 17"/>
          <p:cNvSpPr>
            <a:spLocks noGrp="1"/>
          </p:cNvSpPr>
          <p:nvPr userDrawn="1">
            <p:ph type="body" sz="quarter" idx="31" hasCustomPrompt="1"/>
          </p:nvPr>
        </p:nvSpPr>
        <p:spPr>
          <a:xfrm>
            <a:off x="129054" y="3494171"/>
            <a:ext cx="4361665" cy="491814"/>
          </a:xfrm>
        </p:spPr>
        <p:txBody>
          <a:bodyPr>
            <a:normAutofit/>
          </a:bodyPr>
          <a:lstStyle>
            <a:lvl1pPr marL="0" indent="0">
              <a:buNone/>
              <a:defRPr sz="2400" b="1"/>
            </a:lvl1pPr>
          </a:lstStyle>
          <a:p>
            <a:pPr lvl="0"/>
            <a:r>
              <a:rPr lang="es-ES_tradnl"/>
              <a:t>Títol</a:t>
            </a:r>
            <a:endParaRPr lang="es-ES"/>
          </a:p>
        </p:txBody>
      </p:sp>
      <p:sp>
        <p:nvSpPr>
          <p:cNvPr id="35" name="Marcador de texto 17"/>
          <p:cNvSpPr>
            <a:spLocks noGrp="1"/>
          </p:cNvSpPr>
          <p:nvPr userDrawn="1">
            <p:ph type="body" sz="quarter" idx="32" hasCustomPrompt="1"/>
          </p:nvPr>
        </p:nvSpPr>
        <p:spPr>
          <a:xfrm>
            <a:off x="129054" y="3985985"/>
            <a:ext cx="4361665" cy="917864"/>
          </a:xfrm>
        </p:spPr>
        <p:txBody>
          <a:bodyPr>
            <a:normAutofit/>
          </a:bodyPr>
          <a:lstStyle>
            <a:lvl1pPr marL="0" indent="0">
              <a:buNone/>
              <a:defRPr sz="1400" b="0"/>
            </a:lvl1pPr>
          </a:lstStyle>
          <a:p>
            <a:pPr lvl="0"/>
            <a:r>
              <a:rPr lang="es-ES_tradnl"/>
              <a:t>Text</a:t>
            </a:r>
            <a:endParaRPr lang="es-ES"/>
          </a:p>
        </p:txBody>
      </p:sp>
      <p:sp>
        <p:nvSpPr>
          <p:cNvPr id="27" name="Marcador de texto 17"/>
          <p:cNvSpPr>
            <a:spLocks noGrp="1"/>
          </p:cNvSpPr>
          <p:nvPr userDrawn="1">
            <p:ph type="body" sz="quarter" idx="33" hasCustomPrompt="1"/>
          </p:nvPr>
        </p:nvSpPr>
        <p:spPr>
          <a:xfrm>
            <a:off x="102438" y="1722424"/>
            <a:ext cx="4388282" cy="491814"/>
          </a:xfrm>
        </p:spPr>
        <p:txBody>
          <a:bodyPr>
            <a:normAutofit/>
          </a:bodyPr>
          <a:lstStyle>
            <a:lvl1pPr marL="0" indent="0">
              <a:buNone/>
              <a:defRPr sz="2400" b="1"/>
            </a:lvl1pPr>
          </a:lstStyle>
          <a:p>
            <a:pPr lvl="0"/>
            <a:r>
              <a:rPr lang="es-ES_tradnl"/>
              <a:t>Títol</a:t>
            </a:r>
            <a:endParaRPr lang="es-ES"/>
          </a:p>
        </p:txBody>
      </p:sp>
      <p:sp>
        <p:nvSpPr>
          <p:cNvPr id="36" name="Marcador de texto 17"/>
          <p:cNvSpPr>
            <a:spLocks noGrp="1"/>
          </p:cNvSpPr>
          <p:nvPr userDrawn="1">
            <p:ph type="body" sz="quarter" idx="34" hasCustomPrompt="1"/>
          </p:nvPr>
        </p:nvSpPr>
        <p:spPr>
          <a:xfrm>
            <a:off x="102438" y="2214238"/>
            <a:ext cx="4388282" cy="917864"/>
          </a:xfrm>
        </p:spPr>
        <p:txBody>
          <a:bodyPr>
            <a:normAutofit/>
          </a:bodyPr>
          <a:lstStyle>
            <a:lvl1pPr marL="0" indent="0">
              <a:buNone/>
              <a:defRPr sz="1400" b="0"/>
            </a:lvl1pPr>
          </a:lstStyle>
          <a:p>
            <a:pPr lvl="0"/>
            <a:r>
              <a:rPr lang="es-ES_tradnl"/>
              <a:t>Text</a:t>
            </a:r>
            <a:endParaRPr lang="es-ES"/>
          </a:p>
        </p:txBody>
      </p:sp>
      <p:sp>
        <p:nvSpPr>
          <p:cNvPr id="39" name="Rectángulo 38"/>
          <p:cNvSpPr/>
          <p:nvPr userDrawn="1"/>
        </p:nvSpPr>
        <p:spPr>
          <a:xfrm>
            <a:off x="4691611" y="3290796"/>
            <a:ext cx="4347641" cy="1758723"/>
          </a:xfrm>
          <a:prstGeom prst="rect">
            <a:avLst/>
          </a:prstGeom>
          <a:noFill/>
          <a:ln w="12700" cmpd="sng">
            <a:solidFill>
              <a:srgbClr val="DEA03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0" name="Marcador de texto 17"/>
          <p:cNvSpPr>
            <a:spLocks noGrp="1"/>
          </p:cNvSpPr>
          <p:nvPr>
            <p:ph type="body" sz="quarter" idx="35" hasCustomPrompt="1"/>
          </p:nvPr>
        </p:nvSpPr>
        <p:spPr>
          <a:xfrm>
            <a:off x="4691611" y="3494171"/>
            <a:ext cx="4361665" cy="491814"/>
          </a:xfrm>
        </p:spPr>
        <p:txBody>
          <a:bodyPr>
            <a:normAutofit/>
          </a:bodyPr>
          <a:lstStyle>
            <a:lvl1pPr marL="0" indent="0">
              <a:buNone/>
              <a:defRPr sz="2400" b="1"/>
            </a:lvl1pPr>
          </a:lstStyle>
          <a:p>
            <a:pPr lvl="0"/>
            <a:r>
              <a:rPr lang="es-ES_tradnl"/>
              <a:t>Títol</a:t>
            </a:r>
            <a:endParaRPr lang="es-ES"/>
          </a:p>
        </p:txBody>
      </p:sp>
      <p:sp>
        <p:nvSpPr>
          <p:cNvPr id="41" name="Marcador de texto 17"/>
          <p:cNvSpPr>
            <a:spLocks noGrp="1"/>
          </p:cNvSpPr>
          <p:nvPr>
            <p:ph type="body" sz="quarter" idx="36" hasCustomPrompt="1"/>
          </p:nvPr>
        </p:nvSpPr>
        <p:spPr>
          <a:xfrm>
            <a:off x="4691611" y="3985985"/>
            <a:ext cx="4361665" cy="917864"/>
          </a:xfrm>
        </p:spPr>
        <p:txBody>
          <a:bodyPr>
            <a:normAutofit/>
          </a:bodyPr>
          <a:lstStyle>
            <a:lvl1pPr marL="0" indent="0">
              <a:buNone/>
              <a:defRPr sz="1400" b="0"/>
            </a:lvl1pPr>
          </a:lstStyle>
          <a:p>
            <a:pPr lvl="0"/>
            <a:r>
              <a:rPr lang="es-ES_tradnl"/>
              <a:t>Text</a:t>
            </a:r>
            <a:endParaRPr lang="es-ES"/>
          </a:p>
        </p:txBody>
      </p:sp>
      <p:sp>
        <p:nvSpPr>
          <p:cNvPr id="20" name="Marcador de número de diapositiva 5">
            <a:extLst>
              <a:ext uri="{FF2B5EF4-FFF2-40B4-BE49-F238E27FC236}">
                <a16:creationId xmlns:a16="http://schemas.microsoft.com/office/drawing/2014/main" id="{088F1967-0651-8C4C-AFF1-6E8867383DFE}"/>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2500103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ítulo y objetos">
    <p:spTree>
      <p:nvGrpSpPr>
        <p:cNvPr id="1" name=""/>
        <p:cNvGrpSpPr/>
        <p:nvPr/>
      </p:nvGrpSpPr>
      <p:grpSpPr>
        <a:xfrm>
          <a:off x="0" y="0"/>
          <a:ext cx="0" cy="0"/>
          <a:chOff x="0" y="0"/>
          <a:chExt cx="0" cy="0"/>
        </a:xfrm>
      </p:grpSpPr>
      <p:sp>
        <p:nvSpPr>
          <p:cNvPr id="12" name="Rectángulo 11"/>
          <p:cNvSpPr/>
          <p:nvPr userDrawn="1"/>
        </p:nvSpPr>
        <p:spPr>
          <a:xfrm>
            <a:off x="-6284" y="1519050"/>
            <a:ext cx="2273554" cy="1764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Rectángulo 12"/>
          <p:cNvSpPr/>
          <p:nvPr userDrawn="1"/>
        </p:nvSpPr>
        <p:spPr>
          <a:xfrm>
            <a:off x="-6283" y="3379500"/>
            <a:ext cx="2273554" cy="1813744"/>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userDrawn="1">
            <p:ph type="title" hasCustomPrompt="1"/>
          </p:nvPr>
        </p:nvSpPr>
        <p:spPr/>
        <p:txBody>
          <a:bodyPr/>
          <a:lstStyle/>
          <a:p>
            <a:r>
              <a:rPr lang="es-ES_tradnl"/>
              <a:t>Clic per editar el títol</a:t>
            </a:r>
            <a:endParaRPr lang="es-ES"/>
          </a:p>
        </p:txBody>
      </p:sp>
      <p:sp>
        <p:nvSpPr>
          <p:cNvPr id="19" name="Rectángulo 18"/>
          <p:cNvSpPr/>
          <p:nvPr userDrawn="1"/>
        </p:nvSpPr>
        <p:spPr>
          <a:xfrm>
            <a:off x="2267270" y="1519050"/>
            <a:ext cx="6876730" cy="1764000"/>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2" name="Rectángulo 31"/>
          <p:cNvSpPr/>
          <p:nvPr userDrawn="1"/>
        </p:nvSpPr>
        <p:spPr>
          <a:xfrm>
            <a:off x="2267270" y="3373060"/>
            <a:ext cx="6876730" cy="1764000"/>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4" name="Marcador de texto 17"/>
          <p:cNvSpPr>
            <a:spLocks noGrp="1"/>
          </p:cNvSpPr>
          <p:nvPr>
            <p:ph type="body" sz="quarter" idx="29" hasCustomPrompt="1"/>
          </p:nvPr>
        </p:nvSpPr>
        <p:spPr>
          <a:xfrm>
            <a:off x="129055" y="1732073"/>
            <a:ext cx="2022220" cy="1291609"/>
          </a:xfrm>
        </p:spPr>
        <p:txBody>
          <a:bodyPr>
            <a:normAutofit/>
          </a:bodyPr>
          <a:lstStyle>
            <a:lvl1pPr marL="0" indent="0">
              <a:buNone/>
              <a:defRPr sz="2400" b="1"/>
            </a:lvl1pPr>
          </a:lstStyle>
          <a:p>
            <a:pPr lvl="0"/>
            <a:r>
              <a:rPr lang="es-ES_tradnl"/>
              <a:t>Títol</a:t>
            </a:r>
            <a:endParaRPr lang="es-ES"/>
          </a:p>
        </p:txBody>
      </p:sp>
      <p:sp>
        <p:nvSpPr>
          <p:cNvPr id="35" name="Marcador de texto 17"/>
          <p:cNvSpPr>
            <a:spLocks noGrp="1"/>
          </p:cNvSpPr>
          <p:nvPr>
            <p:ph type="body" sz="quarter" idx="30" hasCustomPrompt="1"/>
          </p:nvPr>
        </p:nvSpPr>
        <p:spPr>
          <a:xfrm>
            <a:off x="2387053" y="1745018"/>
            <a:ext cx="6652200" cy="1278664"/>
          </a:xfrm>
        </p:spPr>
        <p:txBody>
          <a:bodyPr>
            <a:normAutofit/>
          </a:bodyPr>
          <a:lstStyle>
            <a:lvl1pPr marL="0" indent="0">
              <a:buNone/>
              <a:defRPr sz="1400" b="0"/>
            </a:lvl1pPr>
          </a:lstStyle>
          <a:p>
            <a:pPr lvl="0"/>
            <a:r>
              <a:rPr lang="es-ES_tradnl"/>
              <a:t>Text</a:t>
            </a:r>
            <a:endParaRPr lang="es-ES"/>
          </a:p>
        </p:txBody>
      </p:sp>
      <p:sp>
        <p:nvSpPr>
          <p:cNvPr id="36" name="Marcador de texto 17"/>
          <p:cNvSpPr>
            <a:spLocks noGrp="1"/>
          </p:cNvSpPr>
          <p:nvPr>
            <p:ph type="body" sz="quarter" idx="31" hasCustomPrompt="1"/>
          </p:nvPr>
        </p:nvSpPr>
        <p:spPr>
          <a:xfrm>
            <a:off x="129055" y="3590142"/>
            <a:ext cx="2022220" cy="1360057"/>
          </a:xfrm>
        </p:spPr>
        <p:txBody>
          <a:bodyPr>
            <a:normAutofit/>
          </a:bodyPr>
          <a:lstStyle>
            <a:lvl1pPr marL="0" indent="0">
              <a:buNone/>
              <a:defRPr sz="2400" b="1"/>
            </a:lvl1pPr>
          </a:lstStyle>
          <a:p>
            <a:pPr lvl="0"/>
            <a:r>
              <a:rPr lang="es-ES_tradnl"/>
              <a:t>Títol</a:t>
            </a:r>
            <a:endParaRPr lang="es-ES"/>
          </a:p>
        </p:txBody>
      </p:sp>
      <p:sp>
        <p:nvSpPr>
          <p:cNvPr id="37" name="Marcador de texto 17"/>
          <p:cNvSpPr>
            <a:spLocks noGrp="1"/>
          </p:cNvSpPr>
          <p:nvPr>
            <p:ph type="body" sz="quarter" idx="32" hasCustomPrompt="1"/>
          </p:nvPr>
        </p:nvSpPr>
        <p:spPr>
          <a:xfrm>
            <a:off x="2387053" y="3603087"/>
            <a:ext cx="6652200" cy="1347112"/>
          </a:xfrm>
        </p:spPr>
        <p:txBody>
          <a:bodyPr>
            <a:normAutofit/>
          </a:bodyPr>
          <a:lstStyle>
            <a:lvl1pPr marL="0" indent="0">
              <a:buNone/>
              <a:defRPr sz="1400" b="0"/>
            </a:lvl1pPr>
          </a:lstStyle>
          <a:p>
            <a:pPr lvl="0"/>
            <a:r>
              <a:rPr lang="es-ES_tradnl"/>
              <a:t>Text</a:t>
            </a:r>
            <a:endParaRPr lang="es-ES"/>
          </a:p>
        </p:txBody>
      </p:sp>
      <p:sp>
        <p:nvSpPr>
          <p:cNvPr id="14" name="Marcador de número de diapositiva 5">
            <a:extLst>
              <a:ext uri="{FF2B5EF4-FFF2-40B4-BE49-F238E27FC236}">
                <a16:creationId xmlns:a16="http://schemas.microsoft.com/office/drawing/2014/main" id="{A01681B2-5092-A14D-9346-D471DBEE978E}"/>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271887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ítulo y objetos">
    <p:spTree>
      <p:nvGrpSpPr>
        <p:cNvPr id="1" name=""/>
        <p:cNvGrpSpPr/>
        <p:nvPr/>
      </p:nvGrpSpPr>
      <p:grpSpPr>
        <a:xfrm>
          <a:off x="0" y="0"/>
          <a:ext cx="0" cy="0"/>
          <a:chOff x="0" y="0"/>
          <a:chExt cx="0" cy="0"/>
        </a:xfrm>
      </p:grpSpPr>
      <p:sp>
        <p:nvSpPr>
          <p:cNvPr id="14" name="Rectángulo 13"/>
          <p:cNvSpPr/>
          <p:nvPr userDrawn="1"/>
        </p:nvSpPr>
        <p:spPr>
          <a:xfrm>
            <a:off x="2267271" y="1519050"/>
            <a:ext cx="2273554" cy="1764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5" name="Rectángulo 14"/>
          <p:cNvSpPr/>
          <p:nvPr userDrawn="1"/>
        </p:nvSpPr>
        <p:spPr>
          <a:xfrm>
            <a:off x="2267272" y="3379500"/>
            <a:ext cx="2273554" cy="181374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6" name="Rectángulo 15"/>
          <p:cNvSpPr/>
          <p:nvPr userDrawn="1"/>
        </p:nvSpPr>
        <p:spPr>
          <a:xfrm>
            <a:off x="4648536" y="1519050"/>
            <a:ext cx="2273554" cy="1764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7" name="Rectángulo 16"/>
          <p:cNvSpPr/>
          <p:nvPr userDrawn="1"/>
        </p:nvSpPr>
        <p:spPr>
          <a:xfrm>
            <a:off x="4648537" y="3379500"/>
            <a:ext cx="2273554" cy="1813744"/>
          </a:xfrm>
          <a:prstGeom prst="rect">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Rectángulo 17"/>
          <p:cNvSpPr/>
          <p:nvPr userDrawn="1"/>
        </p:nvSpPr>
        <p:spPr>
          <a:xfrm>
            <a:off x="6913645" y="1519050"/>
            <a:ext cx="2273554" cy="1764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Rectángulo 19"/>
          <p:cNvSpPr/>
          <p:nvPr userDrawn="1"/>
        </p:nvSpPr>
        <p:spPr>
          <a:xfrm>
            <a:off x="6913646" y="3379500"/>
            <a:ext cx="2273554" cy="181374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Rectángulo 11"/>
          <p:cNvSpPr/>
          <p:nvPr userDrawn="1"/>
        </p:nvSpPr>
        <p:spPr>
          <a:xfrm>
            <a:off x="-6284" y="1519050"/>
            <a:ext cx="2273554" cy="1764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Rectángulo 12"/>
          <p:cNvSpPr/>
          <p:nvPr userDrawn="1"/>
        </p:nvSpPr>
        <p:spPr>
          <a:xfrm>
            <a:off x="-6283" y="3379500"/>
            <a:ext cx="2273554" cy="1813744"/>
          </a:xfrm>
          <a:prstGeom prst="rect">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userDrawn="1">
            <p:ph type="title" hasCustomPrompt="1"/>
          </p:nvPr>
        </p:nvSpPr>
        <p:spPr/>
        <p:txBody>
          <a:bodyPr/>
          <a:lstStyle/>
          <a:p>
            <a:r>
              <a:rPr lang="es-ES_tradnl"/>
              <a:t>Clic per editar el títol</a:t>
            </a:r>
            <a:endParaRPr lang="es-ES"/>
          </a:p>
        </p:txBody>
      </p:sp>
      <p:sp>
        <p:nvSpPr>
          <p:cNvPr id="34" name="Marcador de texto 17"/>
          <p:cNvSpPr>
            <a:spLocks noGrp="1"/>
          </p:cNvSpPr>
          <p:nvPr>
            <p:ph type="body" sz="quarter" idx="29" hasCustomPrompt="1"/>
          </p:nvPr>
        </p:nvSpPr>
        <p:spPr>
          <a:xfrm>
            <a:off x="129055" y="1644888"/>
            <a:ext cx="2022220" cy="1509693"/>
          </a:xfrm>
        </p:spPr>
        <p:txBody>
          <a:bodyPr>
            <a:normAutofit/>
          </a:bodyPr>
          <a:lstStyle>
            <a:lvl1pPr marL="0" indent="0">
              <a:buNone/>
              <a:defRPr sz="2400" b="1"/>
            </a:lvl1pPr>
          </a:lstStyle>
          <a:p>
            <a:pPr lvl="0"/>
            <a:r>
              <a:rPr lang="es-ES_tradnl"/>
              <a:t>Títol</a:t>
            </a:r>
            <a:endParaRPr lang="es-ES"/>
          </a:p>
        </p:txBody>
      </p:sp>
      <p:sp>
        <p:nvSpPr>
          <p:cNvPr id="35" name="Marcador de texto 17"/>
          <p:cNvSpPr>
            <a:spLocks noGrp="1"/>
          </p:cNvSpPr>
          <p:nvPr>
            <p:ph type="body" sz="quarter" idx="30" hasCustomPrompt="1"/>
          </p:nvPr>
        </p:nvSpPr>
        <p:spPr>
          <a:xfrm>
            <a:off x="2387053" y="1658707"/>
            <a:ext cx="2036453" cy="1494562"/>
          </a:xfrm>
        </p:spPr>
        <p:txBody>
          <a:bodyPr>
            <a:normAutofit/>
          </a:bodyPr>
          <a:lstStyle>
            <a:lvl1pPr marL="0" indent="0">
              <a:buNone/>
              <a:defRPr sz="1400" b="0"/>
            </a:lvl1pPr>
          </a:lstStyle>
          <a:p>
            <a:pPr lvl="0"/>
            <a:r>
              <a:rPr lang="es-ES_tradnl"/>
              <a:t>Text</a:t>
            </a:r>
            <a:endParaRPr lang="es-ES"/>
          </a:p>
        </p:txBody>
      </p:sp>
      <p:sp>
        <p:nvSpPr>
          <p:cNvPr id="21" name="Marcador de texto 17"/>
          <p:cNvSpPr>
            <a:spLocks noGrp="1"/>
          </p:cNvSpPr>
          <p:nvPr>
            <p:ph type="body" sz="quarter" idx="31" hasCustomPrompt="1"/>
          </p:nvPr>
        </p:nvSpPr>
        <p:spPr>
          <a:xfrm>
            <a:off x="4779361" y="1644888"/>
            <a:ext cx="2022220" cy="1509693"/>
          </a:xfrm>
        </p:spPr>
        <p:txBody>
          <a:bodyPr>
            <a:normAutofit/>
          </a:bodyPr>
          <a:lstStyle>
            <a:lvl1pPr marL="0" indent="0">
              <a:buNone/>
              <a:defRPr sz="2400" b="1"/>
            </a:lvl1pPr>
          </a:lstStyle>
          <a:p>
            <a:pPr lvl="0"/>
            <a:r>
              <a:rPr lang="es-ES_tradnl"/>
              <a:t>Títol</a:t>
            </a:r>
            <a:endParaRPr lang="es-ES"/>
          </a:p>
        </p:txBody>
      </p:sp>
      <p:sp>
        <p:nvSpPr>
          <p:cNvPr id="22" name="Marcador de texto 17"/>
          <p:cNvSpPr>
            <a:spLocks noGrp="1"/>
          </p:cNvSpPr>
          <p:nvPr>
            <p:ph type="body" sz="quarter" idx="32" hasCustomPrompt="1"/>
          </p:nvPr>
        </p:nvSpPr>
        <p:spPr>
          <a:xfrm>
            <a:off x="7002799" y="1658707"/>
            <a:ext cx="2036453" cy="1494562"/>
          </a:xfrm>
        </p:spPr>
        <p:txBody>
          <a:bodyPr>
            <a:normAutofit/>
          </a:bodyPr>
          <a:lstStyle>
            <a:lvl1pPr marL="0" indent="0">
              <a:buNone/>
              <a:defRPr sz="1400" b="0"/>
            </a:lvl1pPr>
          </a:lstStyle>
          <a:p>
            <a:pPr lvl="0"/>
            <a:r>
              <a:rPr lang="es-ES_tradnl"/>
              <a:t>Text</a:t>
            </a:r>
            <a:endParaRPr lang="es-ES"/>
          </a:p>
        </p:txBody>
      </p:sp>
      <p:sp>
        <p:nvSpPr>
          <p:cNvPr id="23" name="Marcador de texto 17"/>
          <p:cNvSpPr>
            <a:spLocks noGrp="1"/>
          </p:cNvSpPr>
          <p:nvPr>
            <p:ph type="body" sz="quarter" idx="33" hasCustomPrompt="1"/>
          </p:nvPr>
        </p:nvSpPr>
        <p:spPr>
          <a:xfrm>
            <a:off x="4779361" y="3519571"/>
            <a:ext cx="2022220" cy="1509693"/>
          </a:xfrm>
        </p:spPr>
        <p:txBody>
          <a:bodyPr>
            <a:normAutofit/>
          </a:bodyPr>
          <a:lstStyle>
            <a:lvl1pPr marL="0" indent="0">
              <a:buNone/>
              <a:defRPr sz="2400" b="1"/>
            </a:lvl1pPr>
          </a:lstStyle>
          <a:p>
            <a:pPr lvl="0"/>
            <a:r>
              <a:rPr lang="es-ES_tradnl"/>
              <a:t>Títol</a:t>
            </a:r>
            <a:endParaRPr lang="es-ES"/>
          </a:p>
        </p:txBody>
      </p:sp>
      <p:sp>
        <p:nvSpPr>
          <p:cNvPr id="24" name="Marcador de texto 17"/>
          <p:cNvSpPr>
            <a:spLocks noGrp="1"/>
          </p:cNvSpPr>
          <p:nvPr>
            <p:ph type="body" sz="quarter" idx="34" hasCustomPrompt="1"/>
          </p:nvPr>
        </p:nvSpPr>
        <p:spPr>
          <a:xfrm>
            <a:off x="7002799" y="3533390"/>
            <a:ext cx="2036453" cy="1494562"/>
          </a:xfrm>
        </p:spPr>
        <p:txBody>
          <a:bodyPr>
            <a:normAutofit/>
          </a:bodyPr>
          <a:lstStyle>
            <a:lvl1pPr marL="0" indent="0">
              <a:buNone/>
              <a:defRPr sz="1400" b="0"/>
            </a:lvl1pPr>
          </a:lstStyle>
          <a:p>
            <a:pPr lvl="0"/>
            <a:r>
              <a:rPr lang="es-ES_tradnl"/>
              <a:t>Text</a:t>
            </a:r>
            <a:endParaRPr lang="es-ES"/>
          </a:p>
        </p:txBody>
      </p:sp>
      <p:sp>
        <p:nvSpPr>
          <p:cNvPr id="25" name="Marcador de texto 17"/>
          <p:cNvSpPr>
            <a:spLocks noGrp="1"/>
          </p:cNvSpPr>
          <p:nvPr>
            <p:ph type="body" sz="quarter" idx="35" hasCustomPrompt="1"/>
          </p:nvPr>
        </p:nvSpPr>
        <p:spPr>
          <a:xfrm>
            <a:off x="129055" y="3519571"/>
            <a:ext cx="2022220" cy="1509693"/>
          </a:xfrm>
        </p:spPr>
        <p:txBody>
          <a:bodyPr>
            <a:normAutofit/>
          </a:bodyPr>
          <a:lstStyle>
            <a:lvl1pPr marL="0" indent="0">
              <a:buNone/>
              <a:defRPr sz="2400" b="1"/>
            </a:lvl1pPr>
          </a:lstStyle>
          <a:p>
            <a:pPr lvl="0"/>
            <a:r>
              <a:rPr lang="es-ES_tradnl"/>
              <a:t>Títol</a:t>
            </a:r>
            <a:endParaRPr lang="es-ES"/>
          </a:p>
        </p:txBody>
      </p:sp>
      <p:sp>
        <p:nvSpPr>
          <p:cNvPr id="26" name="Marcador de texto 17"/>
          <p:cNvSpPr>
            <a:spLocks noGrp="1"/>
          </p:cNvSpPr>
          <p:nvPr>
            <p:ph type="body" sz="quarter" idx="36" hasCustomPrompt="1"/>
          </p:nvPr>
        </p:nvSpPr>
        <p:spPr>
          <a:xfrm>
            <a:off x="2387053" y="3533390"/>
            <a:ext cx="2036453" cy="1494562"/>
          </a:xfrm>
        </p:spPr>
        <p:txBody>
          <a:bodyPr>
            <a:normAutofit/>
          </a:bodyPr>
          <a:lstStyle>
            <a:lvl1pPr marL="0" indent="0">
              <a:buNone/>
              <a:defRPr sz="1400" b="0"/>
            </a:lvl1pPr>
          </a:lstStyle>
          <a:p>
            <a:pPr lvl="0"/>
            <a:r>
              <a:rPr lang="es-ES_tradnl"/>
              <a:t>Text</a:t>
            </a:r>
            <a:endParaRPr lang="es-ES"/>
          </a:p>
        </p:txBody>
      </p:sp>
      <p:sp>
        <p:nvSpPr>
          <p:cNvPr id="27" name="Marcador de número de diapositiva 5">
            <a:extLst>
              <a:ext uri="{FF2B5EF4-FFF2-40B4-BE49-F238E27FC236}">
                <a16:creationId xmlns:a16="http://schemas.microsoft.com/office/drawing/2014/main" id="{3050BD00-A102-DF42-8FD6-B492B09B290E}"/>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17788334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Sólo el título">
    <p:spTree>
      <p:nvGrpSpPr>
        <p:cNvPr id="1" name=""/>
        <p:cNvGrpSpPr/>
        <p:nvPr/>
      </p:nvGrpSpPr>
      <p:grpSpPr>
        <a:xfrm>
          <a:off x="0" y="0"/>
          <a:ext cx="0" cy="0"/>
          <a:chOff x="0" y="0"/>
          <a:chExt cx="0" cy="0"/>
        </a:xfrm>
      </p:grpSpPr>
      <p:sp>
        <p:nvSpPr>
          <p:cNvPr id="6" name="Rectángulo 5"/>
          <p:cNvSpPr/>
          <p:nvPr userDrawn="1"/>
        </p:nvSpPr>
        <p:spPr>
          <a:xfrm>
            <a:off x="0" y="1519049"/>
            <a:ext cx="9144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25" name="Recortar rectángulo de esquina sencilla 24"/>
          <p:cNvSpPr/>
          <p:nvPr userDrawn="1"/>
        </p:nvSpPr>
        <p:spPr>
          <a:xfrm flipV="1">
            <a:off x="952444" y="1651127"/>
            <a:ext cx="8086808" cy="1610232"/>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26" name="Recortar rectángulo de esquina sencilla 25"/>
          <p:cNvSpPr/>
          <p:nvPr userDrawn="1"/>
        </p:nvSpPr>
        <p:spPr>
          <a:xfrm>
            <a:off x="963353" y="3383281"/>
            <a:ext cx="8086808" cy="1595120"/>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40" name="Marcador de texto 17"/>
          <p:cNvSpPr>
            <a:spLocks noGrp="1"/>
          </p:cNvSpPr>
          <p:nvPr>
            <p:ph type="body" sz="quarter" idx="14" hasCustomPrompt="1"/>
          </p:nvPr>
        </p:nvSpPr>
        <p:spPr>
          <a:xfrm>
            <a:off x="1915834" y="1695498"/>
            <a:ext cx="6984581" cy="491814"/>
          </a:xfrm>
        </p:spPr>
        <p:txBody>
          <a:bodyPr>
            <a:normAutofit/>
          </a:bodyPr>
          <a:lstStyle>
            <a:lvl1pPr marL="0" indent="0">
              <a:buNone/>
              <a:defRPr sz="2400" b="1"/>
            </a:lvl1pPr>
          </a:lstStyle>
          <a:p>
            <a:pPr lvl="0"/>
            <a:r>
              <a:rPr lang="es-ES_tradnl"/>
              <a:t>Títol</a:t>
            </a:r>
            <a:endParaRPr lang="es-ES"/>
          </a:p>
        </p:txBody>
      </p:sp>
      <p:sp>
        <p:nvSpPr>
          <p:cNvPr id="45" name="Marcador de texto 17"/>
          <p:cNvSpPr>
            <a:spLocks noGrp="1"/>
          </p:cNvSpPr>
          <p:nvPr>
            <p:ph type="body" sz="quarter" idx="20" hasCustomPrompt="1"/>
          </p:nvPr>
        </p:nvSpPr>
        <p:spPr>
          <a:xfrm>
            <a:off x="1915834" y="3444522"/>
            <a:ext cx="6984581" cy="491814"/>
          </a:xfrm>
        </p:spPr>
        <p:txBody>
          <a:bodyPr>
            <a:normAutofit/>
          </a:bodyPr>
          <a:lstStyle>
            <a:lvl1pPr marL="0" indent="0">
              <a:buNone/>
              <a:defRPr sz="2400" b="1"/>
            </a:lvl1pPr>
          </a:lstStyle>
          <a:p>
            <a:pPr lvl="0"/>
            <a:r>
              <a:rPr lang="es-ES_tradnl"/>
              <a:t>Títol</a:t>
            </a:r>
            <a:endParaRPr lang="es-ES"/>
          </a:p>
        </p:txBody>
      </p:sp>
      <p:sp>
        <p:nvSpPr>
          <p:cNvPr id="22" name="Marcador de texto 17"/>
          <p:cNvSpPr>
            <a:spLocks noGrp="1"/>
          </p:cNvSpPr>
          <p:nvPr>
            <p:ph type="body" sz="quarter" idx="16" hasCustomPrompt="1"/>
          </p:nvPr>
        </p:nvSpPr>
        <p:spPr>
          <a:xfrm>
            <a:off x="1915834" y="2193388"/>
            <a:ext cx="6984581" cy="960051"/>
          </a:xfrm>
        </p:spPr>
        <p:txBody>
          <a:bodyPr>
            <a:normAutofit/>
          </a:bodyPr>
          <a:lstStyle>
            <a:lvl1pPr marL="0" indent="0">
              <a:buNone/>
              <a:defRPr sz="1400" b="0"/>
            </a:lvl1pPr>
          </a:lstStyle>
          <a:p>
            <a:pPr lvl="0"/>
            <a:r>
              <a:rPr lang="es-ES_tradnl"/>
              <a:t>Text</a:t>
            </a:r>
            <a:endParaRPr lang="es-ES"/>
          </a:p>
        </p:txBody>
      </p:sp>
      <p:sp>
        <p:nvSpPr>
          <p:cNvPr id="23" name="Marcador de texto 17"/>
          <p:cNvSpPr>
            <a:spLocks noGrp="1"/>
          </p:cNvSpPr>
          <p:nvPr>
            <p:ph type="body" sz="quarter" idx="19" hasCustomPrompt="1"/>
          </p:nvPr>
        </p:nvSpPr>
        <p:spPr>
          <a:xfrm>
            <a:off x="1915834" y="3964393"/>
            <a:ext cx="6984581" cy="919058"/>
          </a:xfrm>
        </p:spPr>
        <p:txBody>
          <a:bodyPr>
            <a:normAutofit/>
          </a:bodyPr>
          <a:lstStyle>
            <a:lvl1pPr marL="0" indent="0">
              <a:buNone/>
              <a:defRPr sz="1400" b="0"/>
            </a:lvl1pPr>
          </a:lstStyle>
          <a:p>
            <a:pPr lvl="0"/>
            <a:r>
              <a:rPr lang="es-ES_tradnl"/>
              <a:t>Text</a:t>
            </a:r>
            <a:endParaRPr lang="es-ES"/>
          </a:p>
        </p:txBody>
      </p:sp>
      <p:sp>
        <p:nvSpPr>
          <p:cNvPr id="3" name="Elipse 2"/>
          <p:cNvSpPr/>
          <p:nvPr userDrawn="1"/>
        </p:nvSpPr>
        <p:spPr>
          <a:xfrm>
            <a:off x="271528" y="1774127"/>
            <a:ext cx="1364232" cy="1364232"/>
          </a:xfrm>
          <a:prstGeom prst="ellipse">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8" name="Elipse 27"/>
          <p:cNvSpPr/>
          <p:nvPr userDrawn="1"/>
        </p:nvSpPr>
        <p:spPr>
          <a:xfrm>
            <a:off x="271528" y="3498899"/>
            <a:ext cx="1364232" cy="1364232"/>
          </a:xfrm>
          <a:prstGeom prst="ellipse">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Marcador de número de diapositiva 5">
            <a:extLst>
              <a:ext uri="{FF2B5EF4-FFF2-40B4-BE49-F238E27FC236}">
                <a16:creationId xmlns:a16="http://schemas.microsoft.com/office/drawing/2014/main" id="{22D00B2E-87A9-474B-9F48-362BC653E6E0}"/>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8489266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Sólo el título">
    <p:spTree>
      <p:nvGrpSpPr>
        <p:cNvPr id="1" name=""/>
        <p:cNvGrpSpPr/>
        <p:nvPr/>
      </p:nvGrpSpPr>
      <p:grpSpPr>
        <a:xfrm>
          <a:off x="0" y="0"/>
          <a:ext cx="0" cy="0"/>
          <a:chOff x="0" y="0"/>
          <a:chExt cx="0" cy="0"/>
        </a:xfrm>
      </p:grpSpPr>
      <p:sp>
        <p:nvSpPr>
          <p:cNvPr id="6" name="Rectángulo 5"/>
          <p:cNvSpPr/>
          <p:nvPr userDrawn="1"/>
        </p:nvSpPr>
        <p:spPr>
          <a:xfrm>
            <a:off x="0" y="1519049"/>
            <a:ext cx="9144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40" name="Marcador de texto 17"/>
          <p:cNvSpPr>
            <a:spLocks noGrp="1"/>
          </p:cNvSpPr>
          <p:nvPr>
            <p:ph type="body" sz="quarter" idx="14" hasCustomPrompt="1"/>
          </p:nvPr>
        </p:nvSpPr>
        <p:spPr>
          <a:xfrm>
            <a:off x="1199166" y="1695498"/>
            <a:ext cx="7301207" cy="1025340"/>
          </a:xfrm>
        </p:spPr>
        <p:txBody>
          <a:bodyPr anchor="ctr">
            <a:normAutofit/>
          </a:bodyPr>
          <a:lstStyle>
            <a:lvl1pPr marL="0" indent="0">
              <a:buNone/>
              <a:defRPr sz="2400" b="1"/>
            </a:lvl1pPr>
          </a:lstStyle>
          <a:p>
            <a:pPr lvl="0"/>
            <a:r>
              <a:rPr lang="es-ES_tradnl"/>
              <a:t>Títol</a:t>
            </a:r>
            <a:endParaRPr lang="es-ES"/>
          </a:p>
        </p:txBody>
      </p:sp>
      <p:grpSp>
        <p:nvGrpSpPr>
          <p:cNvPr id="7" name="Agrupar 6"/>
          <p:cNvGrpSpPr/>
          <p:nvPr userDrawn="1"/>
        </p:nvGrpSpPr>
        <p:grpSpPr>
          <a:xfrm>
            <a:off x="552402" y="1651128"/>
            <a:ext cx="8486850" cy="3393884"/>
            <a:chOff x="952444" y="1651127"/>
            <a:chExt cx="8086808" cy="4109529"/>
          </a:xfrm>
        </p:grpSpPr>
        <p:sp>
          <p:nvSpPr>
            <p:cNvPr id="25" name="Recortar rectángulo de esquina sencilla 24"/>
            <p:cNvSpPr/>
            <p:nvPr userDrawn="1"/>
          </p:nvSpPr>
          <p:spPr>
            <a:xfrm flipV="1">
              <a:off x="952444" y="1651127"/>
              <a:ext cx="8086808" cy="129527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13" name="Recortar rectángulo de esquina sencilla 12"/>
            <p:cNvSpPr/>
            <p:nvPr userDrawn="1"/>
          </p:nvSpPr>
          <p:spPr>
            <a:xfrm flipV="1">
              <a:off x="952444" y="3058255"/>
              <a:ext cx="8086808" cy="129527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14" name="Recortar rectángulo de esquina sencilla 13"/>
            <p:cNvSpPr/>
            <p:nvPr userDrawn="1"/>
          </p:nvSpPr>
          <p:spPr>
            <a:xfrm flipV="1">
              <a:off x="952444" y="4465383"/>
              <a:ext cx="8086808" cy="129527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grpSp>
      <p:sp>
        <p:nvSpPr>
          <p:cNvPr id="3" name="Elipse 2"/>
          <p:cNvSpPr/>
          <p:nvPr userDrawn="1"/>
        </p:nvSpPr>
        <p:spPr>
          <a:xfrm>
            <a:off x="129055" y="1742538"/>
            <a:ext cx="844608" cy="844606"/>
          </a:xfrm>
          <a:prstGeom prst="ellipse">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bg1"/>
              </a:solidFill>
            </a:endParaRPr>
          </a:p>
        </p:txBody>
      </p:sp>
      <p:sp>
        <p:nvSpPr>
          <p:cNvPr id="17" name="Elipse 16"/>
          <p:cNvSpPr/>
          <p:nvPr userDrawn="1"/>
        </p:nvSpPr>
        <p:spPr>
          <a:xfrm>
            <a:off x="129055" y="2918531"/>
            <a:ext cx="844608" cy="844606"/>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Elipse 17"/>
          <p:cNvSpPr/>
          <p:nvPr userDrawn="1"/>
        </p:nvSpPr>
        <p:spPr>
          <a:xfrm>
            <a:off x="129055" y="4071004"/>
            <a:ext cx="844608" cy="844606"/>
          </a:xfrm>
          <a:prstGeom prst="ellipse">
            <a:avLst/>
          </a:pr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Marcador de texto 17"/>
          <p:cNvSpPr>
            <a:spLocks noGrp="1"/>
          </p:cNvSpPr>
          <p:nvPr>
            <p:ph type="body" sz="quarter" idx="15" hasCustomPrompt="1"/>
          </p:nvPr>
        </p:nvSpPr>
        <p:spPr>
          <a:xfrm>
            <a:off x="1199166" y="2813215"/>
            <a:ext cx="7301207" cy="1025340"/>
          </a:xfrm>
        </p:spPr>
        <p:txBody>
          <a:bodyPr anchor="ctr">
            <a:normAutofit/>
          </a:bodyPr>
          <a:lstStyle>
            <a:lvl1pPr marL="0" indent="0">
              <a:buNone/>
              <a:defRPr sz="2400" b="1"/>
            </a:lvl1pPr>
          </a:lstStyle>
          <a:p>
            <a:pPr lvl="0"/>
            <a:r>
              <a:rPr lang="es-ES_tradnl"/>
              <a:t>Títol</a:t>
            </a:r>
            <a:endParaRPr lang="es-ES"/>
          </a:p>
        </p:txBody>
      </p:sp>
      <p:sp>
        <p:nvSpPr>
          <p:cNvPr id="21" name="Marcador de texto 17"/>
          <p:cNvSpPr>
            <a:spLocks noGrp="1"/>
          </p:cNvSpPr>
          <p:nvPr>
            <p:ph type="body" sz="quarter" idx="16" hasCustomPrompt="1"/>
          </p:nvPr>
        </p:nvSpPr>
        <p:spPr>
          <a:xfrm>
            <a:off x="1199166" y="3975302"/>
            <a:ext cx="7301207" cy="1025340"/>
          </a:xfrm>
        </p:spPr>
        <p:txBody>
          <a:bodyPr anchor="ctr">
            <a:normAutofit/>
          </a:bodyPr>
          <a:lstStyle>
            <a:lvl1pPr marL="0" indent="0">
              <a:buNone/>
              <a:defRPr sz="2400" b="1"/>
            </a:lvl1pPr>
          </a:lstStyle>
          <a:p>
            <a:pPr lvl="0"/>
            <a:r>
              <a:rPr lang="es-ES_tradnl"/>
              <a:t>Títol</a:t>
            </a:r>
            <a:endParaRPr lang="es-ES"/>
          </a:p>
        </p:txBody>
      </p:sp>
      <p:sp>
        <p:nvSpPr>
          <p:cNvPr id="24" name="Marcador de texto 17"/>
          <p:cNvSpPr>
            <a:spLocks noGrp="1"/>
          </p:cNvSpPr>
          <p:nvPr>
            <p:ph type="body" sz="quarter" idx="17" hasCustomPrompt="1"/>
          </p:nvPr>
        </p:nvSpPr>
        <p:spPr>
          <a:xfrm>
            <a:off x="246696" y="1651128"/>
            <a:ext cx="726967" cy="1069710"/>
          </a:xfrm>
        </p:spPr>
        <p:txBody>
          <a:bodyPr anchor="ctr">
            <a:normAutofit/>
          </a:bodyPr>
          <a:lstStyle>
            <a:lvl1pPr marL="0" indent="0">
              <a:buNone/>
              <a:defRPr sz="2400" b="1">
                <a:solidFill>
                  <a:srgbClr val="FFFFFF"/>
                </a:solidFill>
              </a:defRPr>
            </a:lvl1pPr>
          </a:lstStyle>
          <a:p>
            <a:pPr lvl="0"/>
            <a:r>
              <a:rPr lang="es-ES_tradnl"/>
              <a:t>01.</a:t>
            </a:r>
            <a:endParaRPr lang="es-ES"/>
          </a:p>
        </p:txBody>
      </p:sp>
      <p:sp>
        <p:nvSpPr>
          <p:cNvPr id="27" name="Marcador de texto 17"/>
          <p:cNvSpPr>
            <a:spLocks noGrp="1"/>
          </p:cNvSpPr>
          <p:nvPr>
            <p:ph type="body" sz="quarter" idx="18" hasCustomPrompt="1"/>
          </p:nvPr>
        </p:nvSpPr>
        <p:spPr>
          <a:xfrm>
            <a:off x="246696" y="2813215"/>
            <a:ext cx="726967" cy="1069710"/>
          </a:xfrm>
        </p:spPr>
        <p:txBody>
          <a:bodyPr anchor="ctr">
            <a:normAutofit/>
          </a:bodyPr>
          <a:lstStyle>
            <a:lvl1pPr marL="0" indent="0">
              <a:buNone/>
              <a:defRPr sz="2400" b="1">
                <a:solidFill>
                  <a:schemeClr val="bg1"/>
                </a:solidFill>
              </a:defRPr>
            </a:lvl1pPr>
          </a:lstStyle>
          <a:p>
            <a:pPr lvl="0"/>
            <a:r>
              <a:rPr lang="es-ES_tradnl"/>
              <a:t>02.</a:t>
            </a:r>
            <a:endParaRPr lang="es-ES"/>
          </a:p>
        </p:txBody>
      </p:sp>
      <p:sp>
        <p:nvSpPr>
          <p:cNvPr id="29" name="Marcador de texto 17"/>
          <p:cNvSpPr>
            <a:spLocks noGrp="1"/>
          </p:cNvSpPr>
          <p:nvPr>
            <p:ph type="body" sz="quarter" idx="19" hasCustomPrompt="1"/>
          </p:nvPr>
        </p:nvSpPr>
        <p:spPr>
          <a:xfrm>
            <a:off x="246696" y="3975302"/>
            <a:ext cx="726967" cy="1069710"/>
          </a:xfrm>
        </p:spPr>
        <p:txBody>
          <a:bodyPr anchor="ctr">
            <a:normAutofit/>
          </a:bodyPr>
          <a:lstStyle>
            <a:lvl1pPr marL="0" indent="0">
              <a:buNone/>
              <a:defRPr sz="2400" b="1">
                <a:solidFill>
                  <a:schemeClr val="bg1"/>
                </a:solidFill>
              </a:defRPr>
            </a:lvl1pPr>
          </a:lstStyle>
          <a:p>
            <a:pPr lvl="0"/>
            <a:r>
              <a:rPr lang="es-ES_tradnl"/>
              <a:t>03.</a:t>
            </a:r>
            <a:endParaRPr lang="es-ES"/>
          </a:p>
        </p:txBody>
      </p:sp>
      <p:sp>
        <p:nvSpPr>
          <p:cNvPr id="19" name="Marcador de número de diapositiva 5">
            <a:extLst>
              <a:ext uri="{FF2B5EF4-FFF2-40B4-BE49-F238E27FC236}">
                <a16:creationId xmlns:a16="http://schemas.microsoft.com/office/drawing/2014/main" id="{9648E621-674C-E243-8F39-79FA60775397}"/>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8699410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Sólo el título">
    <p:spTree>
      <p:nvGrpSpPr>
        <p:cNvPr id="1" name=""/>
        <p:cNvGrpSpPr/>
        <p:nvPr/>
      </p:nvGrpSpPr>
      <p:grpSpPr>
        <a:xfrm>
          <a:off x="0" y="0"/>
          <a:ext cx="0" cy="0"/>
          <a:chOff x="0" y="0"/>
          <a:chExt cx="0" cy="0"/>
        </a:xfrm>
      </p:grpSpPr>
      <p:sp>
        <p:nvSpPr>
          <p:cNvPr id="6" name="Rectángulo 5"/>
          <p:cNvSpPr/>
          <p:nvPr userDrawn="1"/>
        </p:nvSpPr>
        <p:spPr>
          <a:xfrm>
            <a:off x="0" y="1519049"/>
            <a:ext cx="9144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25" name="Recortar rectángulo de esquina sencilla 24"/>
          <p:cNvSpPr/>
          <p:nvPr userDrawn="1"/>
        </p:nvSpPr>
        <p:spPr>
          <a:xfrm flipV="1">
            <a:off x="577490" y="1651124"/>
            <a:ext cx="395387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3" name="Elipse 2"/>
          <p:cNvSpPr/>
          <p:nvPr userDrawn="1"/>
        </p:nvSpPr>
        <p:spPr>
          <a:xfrm>
            <a:off x="129804" y="1192531"/>
            <a:ext cx="917192" cy="917192"/>
          </a:xfrm>
          <a:prstGeom prst="ellipse">
            <a:avLst/>
          </a:pr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4" name="Recortar rectángulo de esquina sencilla 13"/>
          <p:cNvSpPr/>
          <p:nvPr userDrawn="1"/>
        </p:nvSpPr>
        <p:spPr>
          <a:xfrm flipV="1">
            <a:off x="577490" y="3479924"/>
            <a:ext cx="395387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15" name="Elipse 14"/>
          <p:cNvSpPr/>
          <p:nvPr userDrawn="1"/>
        </p:nvSpPr>
        <p:spPr>
          <a:xfrm>
            <a:off x="129804" y="3021331"/>
            <a:ext cx="917192" cy="91719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Recortar rectángulo de esquina sencilla 19"/>
          <p:cNvSpPr/>
          <p:nvPr userDrawn="1"/>
        </p:nvSpPr>
        <p:spPr>
          <a:xfrm flipV="1">
            <a:off x="5095543" y="1651124"/>
            <a:ext cx="3943709"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21" name="Elipse 20"/>
          <p:cNvSpPr/>
          <p:nvPr userDrawn="1"/>
        </p:nvSpPr>
        <p:spPr>
          <a:xfrm>
            <a:off x="4647857" y="1192531"/>
            <a:ext cx="917192" cy="91719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4" name="Recortar rectángulo de esquina sencilla 23"/>
          <p:cNvSpPr/>
          <p:nvPr userDrawn="1"/>
        </p:nvSpPr>
        <p:spPr>
          <a:xfrm flipV="1">
            <a:off x="5095543" y="3479924"/>
            <a:ext cx="3943709"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27" name="Elipse 26"/>
          <p:cNvSpPr/>
          <p:nvPr userDrawn="1"/>
        </p:nvSpPr>
        <p:spPr>
          <a:xfrm>
            <a:off x="4647857" y="3021331"/>
            <a:ext cx="917192" cy="917192"/>
          </a:xfrm>
          <a:prstGeom prst="ellipse">
            <a:avLst/>
          </a:prstGeom>
          <a:solidFill>
            <a:srgbClr val="6F90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9" name="Marcador de texto 17"/>
          <p:cNvSpPr>
            <a:spLocks noGrp="1"/>
          </p:cNvSpPr>
          <p:nvPr>
            <p:ph type="body" sz="quarter" idx="25" hasCustomPrompt="1"/>
          </p:nvPr>
        </p:nvSpPr>
        <p:spPr>
          <a:xfrm>
            <a:off x="1123278" y="1718867"/>
            <a:ext cx="3225202" cy="491814"/>
          </a:xfrm>
        </p:spPr>
        <p:txBody>
          <a:bodyPr>
            <a:normAutofit/>
          </a:bodyPr>
          <a:lstStyle>
            <a:lvl1pPr marL="0" indent="0">
              <a:buNone/>
              <a:defRPr sz="2400" b="1"/>
            </a:lvl1pPr>
          </a:lstStyle>
          <a:p>
            <a:pPr lvl="0"/>
            <a:r>
              <a:rPr lang="es-ES_tradnl"/>
              <a:t>Títol</a:t>
            </a:r>
            <a:endParaRPr lang="es-ES"/>
          </a:p>
        </p:txBody>
      </p:sp>
      <p:sp>
        <p:nvSpPr>
          <p:cNvPr id="30" name="Marcador de texto 17"/>
          <p:cNvSpPr>
            <a:spLocks noGrp="1"/>
          </p:cNvSpPr>
          <p:nvPr>
            <p:ph type="body" sz="quarter" idx="26" hasCustomPrompt="1"/>
          </p:nvPr>
        </p:nvSpPr>
        <p:spPr>
          <a:xfrm>
            <a:off x="1123278" y="2210681"/>
            <a:ext cx="3225202" cy="917864"/>
          </a:xfrm>
        </p:spPr>
        <p:txBody>
          <a:bodyPr>
            <a:normAutofit/>
          </a:bodyPr>
          <a:lstStyle>
            <a:lvl1pPr marL="0" indent="0">
              <a:buNone/>
              <a:defRPr sz="1400" b="0"/>
            </a:lvl1pPr>
          </a:lstStyle>
          <a:p>
            <a:pPr lvl="0"/>
            <a:r>
              <a:rPr lang="es-ES_tradnl"/>
              <a:t>Text</a:t>
            </a:r>
            <a:endParaRPr lang="es-ES"/>
          </a:p>
        </p:txBody>
      </p:sp>
      <p:sp>
        <p:nvSpPr>
          <p:cNvPr id="31" name="Marcador de texto 17"/>
          <p:cNvSpPr>
            <a:spLocks noGrp="1"/>
          </p:cNvSpPr>
          <p:nvPr>
            <p:ph type="body" sz="quarter" idx="27" hasCustomPrompt="1"/>
          </p:nvPr>
        </p:nvSpPr>
        <p:spPr>
          <a:xfrm>
            <a:off x="5695278" y="1718867"/>
            <a:ext cx="3225202" cy="491814"/>
          </a:xfrm>
        </p:spPr>
        <p:txBody>
          <a:bodyPr>
            <a:normAutofit/>
          </a:bodyPr>
          <a:lstStyle>
            <a:lvl1pPr marL="0" indent="0">
              <a:buNone/>
              <a:defRPr sz="2400" b="1"/>
            </a:lvl1pPr>
          </a:lstStyle>
          <a:p>
            <a:pPr lvl="0"/>
            <a:r>
              <a:rPr lang="es-ES_tradnl"/>
              <a:t>Títol</a:t>
            </a:r>
            <a:endParaRPr lang="es-ES"/>
          </a:p>
        </p:txBody>
      </p:sp>
      <p:sp>
        <p:nvSpPr>
          <p:cNvPr id="32" name="Marcador de texto 17"/>
          <p:cNvSpPr>
            <a:spLocks noGrp="1"/>
          </p:cNvSpPr>
          <p:nvPr>
            <p:ph type="body" sz="quarter" idx="28" hasCustomPrompt="1"/>
          </p:nvPr>
        </p:nvSpPr>
        <p:spPr>
          <a:xfrm>
            <a:off x="5695278" y="2210681"/>
            <a:ext cx="3225202" cy="917864"/>
          </a:xfrm>
        </p:spPr>
        <p:txBody>
          <a:bodyPr>
            <a:normAutofit/>
          </a:bodyPr>
          <a:lstStyle>
            <a:lvl1pPr marL="0" indent="0">
              <a:buNone/>
              <a:defRPr sz="1400" b="0"/>
            </a:lvl1pPr>
          </a:lstStyle>
          <a:p>
            <a:pPr lvl="0"/>
            <a:r>
              <a:rPr lang="es-ES_tradnl"/>
              <a:t>Text</a:t>
            </a:r>
            <a:endParaRPr lang="es-ES"/>
          </a:p>
        </p:txBody>
      </p:sp>
      <p:sp>
        <p:nvSpPr>
          <p:cNvPr id="33" name="Marcador de texto 17"/>
          <p:cNvSpPr>
            <a:spLocks noGrp="1"/>
          </p:cNvSpPr>
          <p:nvPr>
            <p:ph type="body" sz="quarter" idx="29" hasCustomPrompt="1"/>
          </p:nvPr>
        </p:nvSpPr>
        <p:spPr>
          <a:xfrm>
            <a:off x="1123278" y="3540149"/>
            <a:ext cx="3225202" cy="491814"/>
          </a:xfrm>
        </p:spPr>
        <p:txBody>
          <a:bodyPr>
            <a:normAutofit/>
          </a:bodyPr>
          <a:lstStyle>
            <a:lvl1pPr marL="0" indent="0">
              <a:buNone/>
              <a:defRPr sz="2400" b="1"/>
            </a:lvl1pPr>
          </a:lstStyle>
          <a:p>
            <a:pPr lvl="0"/>
            <a:r>
              <a:rPr lang="es-ES_tradnl"/>
              <a:t>Títol</a:t>
            </a:r>
            <a:endParaRPr lang="es-ES"/>
          </a:p>
        </p:txBody>
      </p:sp>
      <p:sp>
        <p:nvSpPr>
          <p:cNvPr id="34" name="Marcador de texto 17"/>
          <p:cNvSpPr>
            <a:spLocks noGrp="1"/>
          </p:cNvSpPr>
          <p:nvPr>
            <p:ph type="body" sz="quarter" idx="30" hasCustomPrompt="1"/>
          </p:nvPr>
        </p:nvSpPr>
        <p:spPr>
          <a:xfrm>
            <a:off x="1123278" y="4031963"/>
            <a:ext cx="3225202" cy="917864"/>
          </a:xfrm>
        </p:spPr>
        <p:txBody>
          <a:bodyPr>
            <a:normAutofit/>
          </a:bodyPr>
          <a:lstStyle>
            <a:lvl1pPr marL="0" indent="0">
              <a:buNone/>
              <a:defRPr sz="1400" b="0"/>
            </a:lvl1pPr>
          </a:lstStyle>
          <a:p>
            <a:pPr lvl="0"/>
            <a:r>
              <a:rPr lang="es-ES_tradnl"/>
              <a:t>Text</a:t>
            </a:r>
            <a:endParaRPr lang="es-ES"/>
          </a:p>
        </p:txBody>
      </p:sp>
      <p:sp>
        <p:nvSpPr>
          <p:cNvPr id="35" name="Marcador de texto 17"/>
          <p:cNvSpPr>
            <a:spLocks noGrp="1"/>
          </p:cNvSpPr>
          <p:nvPr>
            <p:ph type="body" sz="quarter" idx="31" hasCustomPrompt="1"/>
          </p:nvPr>
        </p:nvSpPr>
        <p:spPr>
          <a:xfrm>
            <a:off x="5695278" y="3540149"/>
            <a:ext cx="3225202" cy="491814"/>
          </a:xfrm>
        </p:spPr>
        <p:txBody>
          <a:bodyPr>
            <a:normAutofit/>
          </a:bodyPr>
          <a:lstStyle>
            <a:lvl1pPr marL="0" indent="0">
              <a:buNone/>
              <a:defRPr sz="2400" b="1"/>
            </a:lvl1pPr>
          </a:lstStyle>
          <a:p>
            <a:pPr lvl="0"/>
            <a:r>
              <a:rPr lang="es-ES_tradnl"/>
              <a:t>Títol</a:t>
            </a:r>
            <a:endParaRPr lang="es-ES"/>
          </a:p>
        </p:txBody>
      </p:sp>
      <p:sp>
        <p:nvSpPr>
          <p:cNvPr id="36" name="Marcador de texto 17"/>
          <p:cNvSpPr>
            <a:spLocks noGrp="1"/>
          </p:cNvSpPr>
          <p:nvPr>
            <p:ph type="body" sz="quarter" idx="32" hasCustomPrompt="1"/>
          </p:nvPr>
        </p:nvSpPr>
        <p:spPr>
          <a:xfrm>
            <a:off x="5695278" y="4031963"/>
            <a:ext cx="3225202" cy="917864"/>
          </a:xfrm>
        </p:spPr>
        <p:txBody>
          <a:bodyPr>
            <a:normAutofit/>
          </a:bodyPr>
          <a:lstStyle>
            <a:lvl1pPr marL="0" indent="0">
              <a:buNone/>
              <a:defRPr sz="1400" b="0"/>
            </a:lvl1pPr>
          </a:lstStyle>
          <a:p>
            <a:pPr lvl="0"/>
            <a:r>
              <a:rPr lang="es-ES_tradnl"/>
              <a:t>Text</a:t>
            </a:r>
            <a:endParaRPr lang="es-ES"/>
          </a:p>
        </p:txBody>
      </p:sp>
      <p:sp>
        <p:nvSpPr>
          <p:cNvPr id="22" name="Marcador de número de diapositiva 5">
            <a:extLst>
              <a:ext uri="{FF2B5EF4-FFF2-40B4-BE49-F238E27FC236}">
                <a16:creationId xmlns:a16="http://schemas.microsoft.com/office/drawing/2014/main" id="{FC14321F-1DC4-7F4A-A88B-91AACB449DD1}"/>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8181294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Sólo el título">
    <p:spTree>
      <p:nvGrpSpPr>
        <p:cNvPr id="1" name=""/>
        <p:cNvGrpSpPr/>
        <p:nvPr/>
      </p:nvGrpSpPr>
      <p:grpSpPr>
        <a:xfrm>
          <a:off x="0" y="0"/>
          <a:ext cx="0" cy="0"/>
          <a:chOff x="0" y="0"/>
          <a:chExt cx="0" cy="0"/>
        </a:xfrm>
      </p:grpSpPr>
      <p:sp>
        <p:nvSpPr>
          <p:cNvPr id="6" name="Rectángulo 5"/>
          <p:cNvSpPr/>
          <p:nvPr userDrawn="1"/>
        </p:nvSpPr>
        <p:spPr>
          <a:xfrm>
            <a:off x="0" y="1519049"/>
            <a:ext cx="9144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25" name="Recortar rectángulo de esquina sencilla 24"/>
          <p:cNvSpPr/>
          <p:nvPr userDrawn="1"/>
        </p:nvSpPr>
        <p:spPr>
          <a:xfrm flipV="1">
            <a:off x="542930" y="1651122"/>
            <a:ext cx="247231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3" name="Elipse 2"/>
          <p:cNvSpPr/>
          <p:nvPr userDrawn="1"/>
        </p:nvSpPr>
        <p:spPr>
          <a:xfrm>
            <a:off x="157319" y="1254606"/>
            <a:ext cx="793042" cy="793042"/>
          </a:xfrm>
          <a:prstGeom prst="ellipse">
            <a:avLst/>
          </a:pr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9" name="Marcador de texto 17"/>
          <p:cNvSpPr>
            <a:spLocks noGrp="1"/>
          </p:cNvSpPr>
          <p:nvPr>
            <p:ph type="body" sz="quarter" idx="25" hasCustomPrompt="1"/>
          </p:nvPr>
        </p:nvSpPr>
        <p:spPr>
          <a:xfrm>
            <a:off x="771095" y="1718867"/>
            <a:ext cx="2131829" cy="1339372"/>
          </a:xfrm>
        </p:spPr>
        <p:txBody>
          <a:bodyPr anchor="ctr">
            <a:normAutofit/>
          </a:bodyPr>
          <a:lstStyle>
            <a:lvl1pPr marL="0" indent="0">
              <a:buNone/>
              <a:defRPr sz="2400" b="1"/>
            </a:lvl1pPr>
          </a:lstStyle>
          <a:p>
            <a:pPr lvl="0"/>
            <a:r>
              <a:rPr lang="es-ES_tradnl"/>
              <a:t>Títol</a:t>
            </a:r>
            <a:endParaRPr lang="es-ES"/>
          </a:p>
        </p:txBody>
      </p:sp>
      <p:sp>
        <p:nvSpPr>
          <p:cNvPr id="38" name="Recortar rectángulo de esquina sencilla 37"/>
          <p:cNvSpPr/>
          <p:nvPr userDrawn="1"/>
        </p:nvSpPr>
        <p:spPr>
          <a:xfrm flipV="1">
            <a:off x="3556983" y="1651122"/>
            <a:ext cx="247231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40" name="Marcador de texto 17"/>
          <p:cNvSpPr>
            <a:spLocks noGrp="1"/>
          </p:cNvSpPr>
          <p:nvPr>
            <p:ph type="body" sz="quarter" idx="26" hasCustomPrompt="1"/>
          </p:nvPr>
        </p:nvSpPr>
        <p:spPr>
          <a:xfrm>
            <a:off x="3785148" y="1718867"/>
            <a:ext cx="2131829" cy="1339372"/>
          </a:xfrm>
        </p:spPr>
        <p:txBody>
          <a:bodyPr anchor="ctr">
            <a:normAutofit/>
          </a:bodyPr>
          <a:lstStyle>
            <a:lvl1pPr marL="0" indent="0">
              <a:buNone/>
              <a:defRPr sz="2400" b="1"/>
            </a:lvl1pPr>
          </a:lstStyle>
          <a:p>
            <a:pPr lvl="0"/>
            <a:r>
              <a:rPr lang="es-ES_tradnl"/>
              <a:t>Títol</a:t>
            </a:r>
            <a:endParaRPr lang="es-ES"/>
          </a:p>
        </p:txBody>
      </p:sp>
      <p:sp>
        <p:nvSpPr>
          <p:cNvPr id="41" name="Recortar rectángulo de esquina sencilla 40"/>
          <p:cNvSpPr/>
          <p:nvPr userDrawn="1"/>
        </p:nvSpPr>
        <p:spPr>
          <a:xfrm flipV="1">
            <a:off x="6566942" y="1651122"/>
            <a:ext cx="247231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43" name="Marcador de texto 17"/>
          <p:cNvSpPr>
            <a:spLocks noGrp="1"/>
          </p:cNvSpPr>
          <p:nvPr>
            <p:ph type="body" sz="quarter" idx="27" hasCustomPrompt="1"/>
          </p:nvPr>
        </p:nvSpPr>
        <p:spPr>
          <a:xfrm>
            <a:off x="6795107" y="1718867"/>
            <a:ext cx="2131829" cy="1339372"/>
          </a:xfrm>
        </p:spPr>
        <p:txBody>
          <a:bodyPr anchor="ctr">
            <a:normAutofit/>
          </a:bodyPr>
          <a:lstStyle>
            <a:lvl1pPr marL="0" indent="0">
              <a:buNone/>
              <a:defRPr sz="2400" b="1"/>
            </a:lvl1pPr>
          </a:lstStyle>
          <a:p>
            <a:pPr lvl="0"/>
            <a:r>
              <a:rPr lang="es-ES_tradnl"/>
              <a:t>Títol</a:t>
            </a:r>
            <a:endParaRPr lang="es-ES"/>
          </a:p>
        </p:txBody>
      </p:sp>
      <p:sp>
        <p:nvSpPr>
          <p:cNvPr id="55" name="Elipse 54"/>
          <p:cNvSpPr/>
          <p:nvPr userDrawn="1"/>
        </p:nvSpPr>
        <p:spPr>
          <a:xfrm>
            <a:off x="3160462" y="1254606"/>
            <a:ext cx="793042" cy="793042"/>
          </a:xfrm>
          <a:prstGeom prst="ellipse">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6" name="Elipse 55"/>
          <p:cNvSpPr/>
          <p:nvPr userDrawn="1"/>
        </p:nvSpPr>
        <p:spPr>
          <a:xfrm>
            <a:off x="6170421" y="1254606"/>
            <a:ext cx="793042" cy="793042"/>
          </a:xfrm>
          <a:prstGeom prst="ellipse">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7" name="Recortar rectángulo de esquina sencilla 56"/>
          <p:cNvSpPr/>
          <p:nvPr userDrawn="1"/>
        </p:nvSpPr>
        <p:spPr>
          <a:xfrm flipV="1">
            <a:off x="542930" y="3500111"/>
            <a:ext cx="247231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58" name="Elipse 57"/>
          <p:cNvSpPr/>
          <p:nvPr userDrawn="1"/>
        </p:nvSpPr>
        <p:spPr>
          <a:xfrm>
            <a:off x="157319" y="3103595"/>
            <a:ext cx="793042" cy="79304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9" name="Marcador de texto 17"/>
          <p:cNvSpPr>
            <a:spLocks noGrp="1"/>
          </p:cNvSpPr>
          <p:nvPr>
            <p:ph type="body" sz="quarter" idx="28" hasCustomPrompt="1"/>
          </p:nvPr>
        </p:nvSpPr>
        <p:spPr>
          <a:xfrm>
            <a:off x="771095" y="3567856"/>
            <a:ext cx="2131829" cy="1339372"/>
          </a:xfrm>
        </p:spPr>
        <p:txBody>
          <a:bodyPr anchor="ctr">
            <a:normAutofit/>
          </a:bodyPr>
          <a:lstStyle>
            <a:lvl1pPr marL="0" indent="0">
              <a:buNone/>
              <a:defRPr sz="2400" b="1"/>
            </a:lvl1pPr>
          </a:lstStyle>
          <a:p>
            <a:pPr lvl="0"/>
            <a:r>
              <a:rPr lang="es-ES_tradnl"/>
              <a:t>Títol</a:t>
            </a:r>
            <a:endParaRPr lang="es-ES"/>
          </a:p>
        </p:txBody>
      </p:sp>
      <p:sp>
        <p:nvSpPr>
          <p:cNvPr id="60" name="Recortar rectángulo de esquina sencilla 59"/>
          <p:cNvSpPr/>
          <p:nvPr userDrawn="1"/>
        </p:nvSpPr>
        <p:spPr>
          <a:xfrm flipV="1">
            <a:off x="3556983" y="3500111"/>
            <a:ext cx="247231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61" name="Marcador de texto 17"/>
          <p:cNvSpPr>
            <a:spLocks noGrp="1"/>
          </p:cNvSpPr>
          <p:nvPr>
            <p:ph type="body" sz="quarter" idx="29" hasCustomPrompt="1"/>
          </p:nvPr>
        </p:nvSpPr>
        <p:spPr>
          <a:xfrm>
            <a:off x="3785148" y="3567856"/>
            <a:ext cx="2131829" cy="1339372"/>
          </a:xfrm>
        </p:spPr>
        <p:txBody>
          <a:bodyPr anchor="ctr">
            <a:normAutofit/>
          </a:bodyPr>
          <a:lstStyle>
            <a:lvl1pPr marL="0" indent="0">
              <a:buNone/>
              <a:defRPr sz="2400" b="1"/>
            </a:lvl1pPr>
          </a:lstStyle>
          <a:p>
            <a:pPr lvl="0"/>
            <a:r>
              <a:rPr lang="es-ES_tradnl"/>
              <a:t>Títol</a:t>
            </a:r>
            <a:endParaRPr lang="es-ES"/>
          </a:p>
        </p:txBody>
      </p:sp>
      <p:sp>
        <p:nvSpPr>
          <p:cNvPr id="62" name="Recortar rectángulo de esquina sencilla 61"/>
          <p:cNvSpPr/>
          <p:nvPr userDrawn="1"/>
        </p:nvSpPr>
        <p:spPr>
          <a:xfrm flipV="1">
            <a:off x="6566942" y="3500111"/>
            <a:ext cx="247231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63" name="Marcador de texto 17"/>
          <p:cNvSpPr>
            <a:spLocks noGrp="1"/>
          </p:cNvSpPr>
          <p:nvPr>
            <p:ph type="body" sz="quarter" idx="30" hasCustomPrompt="1"/>
          </p:nvPr>
        </p:nvSpPr>
        <p:spPr>
          <a:xfrm>
            <a:off x="6795107" y="3567856"/>
            <a:ext cx="2131829" cy="1339372"/>
          </a:xfrm>
        </p:spPr>
        <p:txBody>
          <a:bodyPr anchor="ctr">
            <a:normAutofit/>
          </a:bodyPr>
          <a:lstStyle>
            <a:lvl1pPr marL="0" indent="0">
              <a:buNone/>
              <a:defRPr sz="2400" b="1"/>
            </a:lvl1pPr>
          </a:lstStyle>
          <a:p>
            <a:pPr lvl="0"/>
            <a:r>
              <a:rPr lang="es-ES_tradnl"/>
              <a:t>Títol</a:t>
            </a:r>
            <a:endParaRPr lang="es-ES"/>
          </a:p>
        </p:txBody>
      </p:sp>
      <p:sp>
        <p:nvSpPr>
          <p:cNvPr id="64" name="Elipse 63"/>
          <p:cNvSpPr/>
          <p:nvPr userDrawn="1"/>
        </p:nvSpPr>
        <p:spPr>
          <a:xfrm>
            <a:off x="3160462" y="3103595"/>
            <a:ext cx="793042" cy="793042"/>
          </a:xfrm>
          <a:prstGeom prst="ellipse">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5" name="Elipse 64"/>
          <p:cNvSpPr/>
          <p:nvPr userDrawn="1"/>
        </p:nvSpPr>
        <p:spPr>
          <a:xfrm>
            <a:off x="6170421" y="3103595"/>
            <a:ext cx="793042" cy="793042"/>
          </a:xfrm>
          <a:prstGeom prst="ellipse">
            <a:avLst/>
          </a:prstGeom>
          <a:solidFill>
            <a:srgbClr val="BE0A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3" name="Marcador de número de diapositiva 5">
            <a:extLst>
              <a:ext uri="{FF2B5EF4-FFF2-40B4-BE49-F238E27FC236}">
                <a16:creationId xmlns:a16="http://schemas.microsoft.com/office/drawing/2014/main" id="{B2826169-78D9-BA45-A5F5-EF83DE3C2FD8}"/>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2756851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ítulo y objetos">
    <p:spTree>
      <p:nvGrpSpPr>
        <p:cNvPr id="1" name=""/>
        <p:cNvGrpSpPr/>
        <p:nvPr/>
      </p:nvGrpSpPr>
      <p:grpSpPr>
        <a:xfrm>
          <a:off x="0" y="0"/>
          <a:ext cx="0" cy="0"/>
          <a:chOff x="0" y="0"/>
          <a:chExt cx="0" cy="0"/>
        </a:xfrm>
      </p:grpSpPr>
      <p:sp>
        <p:nvSpPr>
          <p:cNvPr id="8" name="Rectángulo 7"/>
          <p:cNvSpPr/>
          <p:nvPr userDrawn="1"/>
        </p:nvSpPr>
        <p:spPr>
          <a:xfrm>
            <a:off x="0" y="1519049"/>
            <a:ext cx="2969737" cy="3624451"/>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Rectángulo 12"/>
          <p:cNvSpPr/>
          <p:nvPr userDrawn="1"/>
        </p:nvSpPr>
        <p:spPr>
          <a:xfrm>
            <a:off x="3087132" y="1519049"/>
            <a:ext cx="2969737"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4" name="Rectángulo 13"/>
          <p:cNvSpPr/>
          <p:nvPr userDrawn="1"/>
        </p:nvSpPr>
        <p:spPr>
          <a:xfrm>
            <a:off x="6174263" y="1519049"/>
            <a:ext cx="2969737"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a:xfrm>
            <a:off x="129055" y="205979"/>
            <a:ext cx="7710801" cy="857250"/>
          </a:xfrm>
        </p:spPr>
        <p:txBody>
          <a:bodyPr/>
          <a:lstStyle/>
          <a:p>
            <a:r>
              <a:rPr lang="es-ES_tradnl"/>
              <a:t>Clic per editar el títol</a:t>
            </a:r>
            <a:endParaRPr lang="es-ES"/>
          </a:p>
        </p:txBody>
      </p:sp>
      <p:sp>
        <p:nvSpPr>
          <p:cNvPr id="12" name="Marcador de posición de imagen 11"/>
          <p:cNvSpPr>
            <a:spLocks noGrp="1"/>
          </p:cNvSpPr>
          <p:nvPr>
            <p:ph type="pic" sz="quarter" idx="13" hasCustomPrompt="1"/>
          </p:nvPr>
        </p:nvSpPr>
        <p:spPr>
          <a:xfrm>
            <a:off x="6174262" y="1522452"/>
            <a:ext cx="2969737" cy="1758694"/>
          </a:xfrm>
        </p:spPr>
        <p:txBody>
          <a:bodyPr/>
          <a:lstStyle/>
          <a:p>
            <a:r>
              <a:rPr lang="es-ES_tradnl"/>
              <a:t>Imatge</a:t>
            </a:r>
            <a:endParaRPr lang="es-ES"/>
          </a:p>
        </p:txBody>
      </p:sp>
      <p:sp>
        <p:nvSpPr>
          <p:cNvPr id="19" name="Marcador de texto 17"/>
          <p:cNvSpPr>
            <a:spLocks noGrp="1"/>
          </p:cNvSpPr>
          <p:nvPr>
            <p:ph type="body" sz="quarter" idx="15" hasCustomPrompt="1"/>
          </p:nvPr>
        </p:nvSpPr>
        <p:spPr>
          <a:xfrm>
            <a:off x="6174263" y="3494171"/>
            <a:ext cx="2874962" cy="491814"/>
          </a:xfrm>
        </p:spPr>
        <p:txBody>
          <a:bodyPr>
            <a:normAutofit/>
          </a:bodyPr>
          <a:lstStyle>
            <a:lvl1pPr marL="0" indent="0">
              <a:buNone/>
              <a:defRPr sz="2400" b="1"/>
            </a:lvl1pPr>
          </a:lstStyle>
          <a:p>
            <a:pPr lvl="0"/>
            <a:r>
              <a:rPr lang="es-ES_tradnl"/>
              <a:t>Títol</a:t>
            </a:r>
            <a:endParaRPr lang="es-ES"/>
          </a:p>
        </p:txBody>
      </p:sp>
      <p:sp>
        <p:nvSpPr>
          <p:cNvPr id="23" name="Marcador de texto 17"/>
          <p:cNvSpPr>
            <a:spLocks noGrp="1"/>
          </p:cNvSpPr>
          <p:nvPr>
            <p:ph type="body" sz="quarter" idx="19" hasCustomPrompt="1"/>
          </p:nvPr>
        </p:nvSpPr>
        <p:spPr>
          <a:xfrm>
            <a:off x="6174263" y="3985985"/>
            <a:ext cx="2874962" cy="917864"/>
          </a:xfrm>
        </p:spPr>
        <p:txBody>
          <a:bodyPr>
            <a:normAutofit/>
          </a:bodyPr>
          <a:lstStyle>
            <a:lvl1pPr marL="0" indent="0">
              <a:buNone/>
              <a:defRPr sz="1400" b="0"/>
            </a:lvl1pPr>
          </a:lstStyle>
          <a:p>
            <a:pPr lvl="0"/>
            <a:r>
              <a:rPr lang="es-ES_tradnl"/>
              <a:t>Text</a:t>
            </a:r>
            <a:endParaRPr lang="es-ES"/>
          </a:p>
        </p:txBody>
      </p:sp>
      <p:sp>
        <p:nvSpPr>
          <p:cNvPr id="15" name="Marcador de posición de imagen 11"/>
          <p:cNvSpPr>
            <a:spLocks noGrp="1"/>
          </p:cNvSpPr>
          <p:nvPr>
            <p:ph type="pic" sz="quarter" idx="20" hasCustomPrompt="1"/>
          </p:nvPr>
        </p:nvSpPr>
        <p:spPr>
          <a:xfrm>
            <a:off x="3093486" y="1522452"/>
            <a:ext cx="2969737" cy="1758694"/>
          </a:xfrm>
        </p:spPr>
        <p:txBody>
          <a:bodyPr/>
          <a:lstStyle/>
          <a:p>
            <a:r>
              <a:rPr lang="es-ES_tradnl"/>
              <a:t>Imatge</a:t>
            </a:r>
            <a:endParaRPr lang="es-ES"/>
          </a:p>
        </p:txBody>
      </p:sp>
      <p:sp>
        <p:nvSpPr>
          <p:cNvPr id="16" name="Marcador de texto 17"/>
          <p:cNvSpPr>
            <a:spLocks noGrp="1"/>
          </p:cNvSpPr>
          <p:nvPr>
            <p:ph type="body" sz="quarter" idx="21" hasCustomPrompt="1"/>
          </p:nvPr>
        </p:nvSpPr>
        <p:spPr>
          <a:xfrm>
            <a:off x="3093486" y="3494171"/>
            <a:ext cx="2874962" cy="491814"/>
          </a:xfrm>
        </p:spPr>
        <p:txBody>
          <a:bodyPr>
            <a:normAutofit/>
          </a:bodyPr>
          <a:lstStyle>
            <a:lvl1pPr marL="0" indent="0">
              <a:buNone/>
              <a:defRPr sz="2400" b="1"/>
            </a:lvl1pPr>
          </a:lstStyle>
          <a:p>
            <a:pPr lvl="0"/>
            <a:r>
              <a:rPr lang="es-ES_tradnl"/>
              <a:t>Títol</a:t>
            </a:r>
            <a:endParaRPr lang="es-ES"/>
          </a:p>
        </p:txBody>
      </p:sp>
      <p:sp>
        <p:nvSpPr>
          <p:cNvPr id="17" name="Marcador de texto 17"/>
          <p:cNvSpPr>
            <a:spLocks noGrp="1"/>
          </p:cNvSpPr>
          <p:nvPr>
            <p:ph type="body" sz="quarter" idx="22" hasCustomPrompt="1"/>
          </p:nvPr>
        </p:nvSpPr>
        <p:spPr>
          <a:xfrm>
            <a:off x="3093486" y="3985985"/>
            <a:ext cx="2874962" cy="917864"/>
          </a:xfrm>
        </p:spPr>
        <p:txBody>
          <a:bodyPr>
            <a:normAutofit/>
          </a:bodyPr>
          <a:lstStyle>
            <a:lvl1pPr marL="0" indent="0">
              <a:buNone/>
              <a:defRPr sz="1400" b="0"/>
            </a:lvl1pPr>
          </a:lstStyle>
          <a:p>
            <a:pPr lvl="0"/>
            <a:r>
              <a:rPr lang="es-ES_tradnl"/>
              <a:t>Text</a:t>
            </a:r>
            <a:endParaRPr lang="es-ES"/>
          </a:p>
        </p:txBody>
      </p:sp>
      <p:sp>
        <p:nvSpPr>
          <p:cNvPr id="24" name="Marcador de texto 17"/>
          <p:cNvSpPr>
            <a:spLocks noGrp="1"/>
          </p:cNvSpPr>
          <p:nvPr>
            <p:ph type="body" sz="quarter" idx="23" hasCustomPrompt="1"/>
          </p:nvPr>
        </p:nvSpPr>
        <p:spPr>
          <a:xfrm>
            <a:off x="129472" y="3494171"/>
            <a:ext cx="2696220" cy="1409678"/>
          </a:xfrm>
        </p:spPr>
        <p:txBody>
          <a:bodyPr>
            <a:normAutofit/>
          </a:bodyPr>
          <a:lstStyle>
            <a:lvl1pPr marL="0" indent="0">
              <a:buNone/>
              <a:defRPr sz="1400" b="0">
                <a:solidFill>
                  <a:schemeClr val="bg1"/>
                </a:solidFill>
              </a:defRPr>
            </a:lvl1pPr>
          </a:lstStyle>
          <a:p>
            <a:pPr lvl="0"/>
            <a:r>
              <a:rPr lang="es-ES_tradnl"/>
              <a:t>Text</a:t>
            </a:r>
            <a:endParaRPr lang="es-ES"/>
          </a:p>
        </p:txBody>
      </p:sp>
      <p:sp>
        <p:nvSpPr>
          <p:cNvPr id="25" name="Marcador de texto 17"/>
          <p:cNvSpPr>
            <a:spLocks noGrp="1"/>
          </p:cNvSpPr>
          <p:nvPr>
            <p:ph type="body" sz="quarter" idx="24" hasCustomPrompt="1"/>
          </p:nvPr>
        </p:nvSpPr>
        <p:spPr>
          <a:xfrm>
            <a:off x="129055" y="1732074"/>
            <a:ext cx="2696637" cy="491814"/>
          </a:xfrm>
        </p:spPr>
        <p:txBody>
          <a:bodyPr>
            <a:normAutofit/>
          </a:bodyPr>
          <a:lstStyle>
            <a:lvl1pPr marL="0" indent="0">
              <a:buNone/>
              <a:defRPr sz="2400" b="1">
                <a:solidFill>
                  <a:srgbClr val="FFFFFF"/>
                </a:solidFill>
              </a:defRPr>
            </a:lvl1pPr>
          </a:lstStyle>
          <a:p>
            <a:pPr lvl="0"/>
            <a:r>
              <a:rPr lang="es-ES_tradnl"/>
              <a:t>Títol</a:t>
            </a:r>
            <a:endParaRPr lang="es-ES"/>
          </a:p>
        </p:txBody>
      </p:sp>
      <p:sp>
        <p:nvSpPr>
          <p:cNvPr id="18" name="Marcador de número de diapositiva 5">
            <a:extLst>
              <a:ext uri="{FF2B5EF4-FFF2-40B4-BE49-F238E27FC236}">
                <a16:creationId xmlns:a16="http://schemas.microsoft.com/office/drawing/2014/main" id="{64E26037-BA7B-EE41-ADC3-D8181F512DF7}"/>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21" name="Imagen 20" descr="Marca DB positiu horitzontal.png">
            <a:extLst>
              <a:ext uri="{FF2B5EF4-FFF2-40B4-BE49-F238E27FC236}">
                <a16:creationId xmlns:a16="http://schemas.microsoft.com/office/drawing/2014/main" id="{0B99E042-B87A-A648-81F7-4D0ED4D076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30738152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Sólo el título">
    <p:spTree>
      <p:nvGrpSpPr>
        <p:cNvPr id="1" name=""/>
        <p:cNvGrpSpPr/>
        <p:nvPr/>
      </p:nvGrpSpPr>
      <p:grpSpPr>
        <a:xfrm>
          <a:off x="0" y="0"/>
          <a:ext cx="0" cy="0"/>
          <a:chOff x="0" y="0"/>
          <a:chExt cx="0" cy="0"/>
        </a:xfrm>
      </p:grpSpPr>
      <p:sp>
        <p:nvSpPr>
          <p:cNvPr id="6" name="Rectángulo 5"/>
          <p:cNvSpPr/>
          <p:nvPr userDrawn="1"/>
        </p:nvSpPr>
        <p:spPr>
          <a:xfrm>
            <a:off x="0" y="1519049"/>
            <a:ext cx="9144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cxnSp>
        <p:nvCxnSpPr>
          <p:cNvPr id="18" name="Conector recto de flecha 17"/>
          <p:cNvCxnSpPr/>
          <p:nvPr userDrawn="1"/>
        </p:nvCxnSpPr>
        <p:spPr>
          <a:xfrm flipV="1">
            <a:off x="4024858" y="2974175"/>
            <a:ext cx="0" cy="838648"/>
          </a:xfrm>
          <a:prstGeom prst="straightConnector1">
            <a:avLst/>
          </a:prstGeom>
          <a:ln w="12700" cmpd="sng">
            <a:solidFill>
              <a:srgbClr val="992A38"/>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5" name="Recortar rectángulo de esquina sencilla 24"/>
          <p:cNvSpPr/>
          <p:nvPr userDrawn="1"/>
        </p:nvSpPr>
        <p:spPr>
          <a:xfrm flipV="1">
            <a:off x="129054" y="1651127"/>
            <a:ext cx="3884895" cy="1610232"/>
          </a:xfrm>
          <a:prstGeom prst="snip1Rect">
            <a:avLst>
              <a:gd name="adj" fmla="val 27155"/>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26" name="Recortar rectángulo de esquina sencilla 25"/>
          <p:cNvSpPr/>
          <p:nvPr userDrawn="1"/>
        </p:nvSpPr>
        <p:spPr>
          <a:xfrm>
            <a:off x="139963" y="3383281"/>
            <a:ext cx="3884895" cy="1595120"/>
          </a:xfrm>
          <a:prstGeom prst="snip1Rect">
            <a:avLst>
              <a:gd name="adj" fmla="val 27155"/>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cxnSp>
        <p:nvCxnSpPr>
          <p:cNvPr id="31" name="Conector recto de flecha 30"/>
          <p:cNvCxnSpPr/>
          <p:nvPr userDrawn="1"/>
        </p:nvCxnSpPr>
        <p:spPr>
          <a:xfrm flipH="1">
            <a:off x="4100571" y="3812823"/>
            <a:ext cx="1055284" cy="0"/>
          </a:xfrm>
          <a:prstGeom prst="straightConnector1">
            <a:avLst/>
          </a:prstGeom>
          <a:ln w="12700" cmpd="sng">
            <a:solidFill>
              <a:srgbClr val="992A38"/>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2" name="Conector recto de flecha 31"/>
          <p:cNvCxnSpPr/>
          <p:nvPr userDrawn="1"/>
        </p:nvCxnSpPr>
        <p:spPr>
          <a:xfrm>
            <a:off x="4013949" y="2826571"/>
            <a:ext cx="1032182" cy="0"/>
          </a:xfrm>
          <a:prstGeom prst="straightConnector1">
            <a:avLst/>
          </a:prstGeom>
          <a:ln w="12700" cmpd="sng">
            <a:solidFill>
              <a:srgbClr val="992A38"/>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40" name="Marcador de texto 17"/>
          <p:cNvSpPr>
            <a:spLocks noGrp="1"/>
          </p:cNvSpPr>
          <p:nvPr>
            <p:ph type="body" sz="quarter" idx="14" hasCustomPrompt="1"/>
          </p:nvPr>
        </p:nvSpPr>
        <p:spPr>
          <a:xfrm>
            <a:off x="1280160" y="1804988"/>
            <a:ext cx="2662562" cy="491814"/>
          </a:xfrm>
        </p:spPr>
        <p:txBody>
          <a:bodyPr>
            <a:normAutofit/>
          </a:bodyPr>
          <a:lstStyle>
            <a:lvl1pPr marL="0" indent="0">
              <a:buNone/>
              <a:defRPr sz="2400" b="1"/>
            </a:lvl1pPr>
          </a:lstStyle>
          <a:p>
            <a:pPr lvl="0"/>
            <a:r>
              <a:rPr lang="es-ES_tradnl"/>
              <a:t>Títol</a:t>
            </a:r>
            <a:endParaRPr lang="es-ES"/>
          </a:p>
        </p:txBody>
      </p:sp>
      <p:sp>
        <p:nvSpPr>
          <p:cNvPr id="42" name="Marcador de texto 17"/>
          <p:cNvSpPr>
            <a:spLocks noGrp="1"/>
          </p:cNvSpPr>
          <p:nvPr>
            <p:ph type="body" sz="quarter" idx="17" hasCustomPrompt="1"/>
          </p:nvPr>
        </p:nvSpPr>
        <p:spPr>
          <a:xfrm>
            <a:off x="261135" y="1804988"/>
            <a:ext cx="849303" cy="491814"/>
          </a:xfrm>
        </p:spPr>
        <p:txBody>
          <a:bodyPr>
            <a:normAutofit/>
          </a:bodyPr>
          <a:lstStyle>
            <a:lvl1pPr marL="0" indent="0">
              <a:buNone/>
              <a:defRPr sz="2400" b="1">
                <a:solidFill>
                  <a:srgbClr val="990036"/>
                </a:solidFill>
              </a:defRPr>
            </a:lvl1pPr>
          </a:lstStyle>
          <a:p>
            <a:pPr lvl="0"/>
            <a:r>
              <a:rPr lang="es-ES_tradnl"/>
              <a:t>01.</a:t>
            </a:r>
            <a:endParaRPr lang="es-ES"/>
          </a:p>
        </p:txBody>
      </p:sp>
      <p:sp>
        <p:nvSpPr>
          <p:cNvPr id="43" name="Marcador de texto 17"/>
          <p:cNvSpPr>
            <a:spLocks noGrp="1"/>
          </p:cNvSpPr>
          <p:nvPr>
            <p:ph type="body" sz="quarter" idx="18" hasCustomPrompt="1"/>
          </p:nvPr>
        </p:nvSpPr>
        <p:spPr>
          <a:xfrm>
            <a:off x="6308289" y="1804988"/>
            <a:ext cx="2662562" cy="491814"/>
          </a:xfrm>
        </p:spPr>
        <p:txBody>
          <a:bodyPr>
            <a:normAutofit/>
          </a:bodyPr>
          <a:lstStyle>
            <a:lvl1pPr marL="0" indent="0">
              <a:buNone/>
              <a:defRPr sz="2400" b="1"/>
            </a:lvl1pPr>
          </a:lstStyle>
          <a:p>
            <a:pPr lvl="0"/>
            <a:r>
              <a:rPr lang="es-ES_tradnl"/>
              <a:t>Títol</a:t>
            </a:r>
            <a:endParaRPr lang="es-ES"/>
          </a:p>
        </p:txBody>
      </p:sp>
      <p:sp>
        <p:nvSpPr>
          <p:cNvPr id="44" name="Marcador de texto 17"/>
          <p:cNvSpPr>
            <a:spLocks noGrp="1"/>
          </p:cNvSpPr>
          <p:nvPr>
            <p:ph type="body" sz="quarter" idx="19" hasCustomPrompt="1"/>
          </p:nvPr>
        </p:nvSpPr>
        <p:spPr>
          <a:xfrm>
            <a:off x="5289264" y="1804988"/>
            <a:ext cx="849303" cy="491814"/>
          </a:xfrm>
        </p:spPr>
        <p:txBody>
          <a:bodyPr>
            <a:normAutofit/>
          </a:bodyPr>
          <a:lstStyle>
            <a:lvl1pPr marL="0" indent="0">
              <a:buNone/>
              <a:defRPr sz="2400" b="1">
                <a:solidFill>
                  <a:srgbClr val="990036"/>
                </a:solidFill>
              </a:defRPr>
            </a:lvl1pPr>
          </a:lstStyle>
          <a:p>
            <a:pPr lvl="0"/>
            <a:r>
              <a:rPr lang="es-ES_tradnl"/>
              <a:t>01.</a:t>
            </a:r>
            <a:endParaRPr lang="es-ES"/>
          </a:p>
        </p:txBody>
      </p:sp>
      <p:sp>
        <p:nvSpPr>
          <p:cNvPr id="45" name="Marcador de texto 17"/>
          <p:cNvSpPr>
            <a:spLocks noGrp="1"/>
          </p:cNvSpPr>
          <p:nvPr>
            <p:ph type="body" sz="quarter" idx="20" hasCustomPrompt="1"/>
          </p:nvPr>
        </p:nvSpPr>
        <p:spPr>
          <a:xfrm>
            <a:off x="1280160" y="3745174"/>
            <a:ext cx="2662562" cy="491814"/>
          </a:xfrm>
        </p:spPr>
        <p:txBody>
          <a:bodyPr>
            <a:normAutofit/>
          </a:bodyPr>
          <a:lstStyle>
            <a:lvl1pPr marL="0" indent="0">
              <a:buNone/>
              <a:defRPr sz="2400" b="1"/>
            </a:lvl1pPr>
          </a:lstStyle>
          <a:p>
            <a:pPr lvl="0"/>
            <a:r>
              <a:rPr lang="es-ES_tradnl"/>
              <a:t>Títol</a:t>
            </a:r>
            <a:endParaRPr lang="es-ES"/>
          </a:p>
        </p:txBody>
      </p:sp>
      <p:sp>
        <p:nvSpPr>
          <p:cNvPr id="46" name="Marcador de texto 17"/>
          <p:cNvSpPr>
            <a:spLocks noGrp="1"/>
          </p:cNvSpPr>
          <p:nvPr>
            <p:ph type="body" sz="quarter" idx="21" hasCustomPrompt="1"/>
          </p:nvPr>
        </p:nvSpPr>
        <p:spPr>
          <a:xfrm>
            <a:off x="261135" y="3745174"/>
            <a:ext cx="849303" cy="491814"/>
          </a:xfrm>
        </p:spPr>
        <p:txBody>
          <a:bodyPr>
            <a:normAutofit/>
          </a:bodyPr>
          <a:lstStyle>
            <a:lvl1pPr marL="0" indent="0">
              <a:buNone/>
              <a:defRPr sz="2400" b="1">
                <a:solidFill>
                  <a:srgbClr val="990036"/>
                </a:solidFill>
              </a:defRPr>
            </a:lvl1pPr>
          </a:lstStyle>
          <a:p>
            <a:pPr lvl="0"/>
            <a:r>
              <a:rPr lang="es-ES_tradnl"/>
              <a:t>01.</a:t>
            </a:r>
            <a:endParaRPr lang="es-ES"/>
          </a:p>
        </p:txBody>
      </p:sp>
      <p:sp>
        <p:nvSpPr>
          <p:cNvPr id="47" name="Marcador de texto 17"/>
          <p:cNvSpPr>
            <a:spLocks noGrp="1"/>
          </p:cNvSpPr>
          <p:nvPr>
            <p:ph type="body" sz="quarter" idx="22" hasCustomPrompt="1"/>
          </p:nvPr>
        </p:nvSpPr>
        <p:spPr>
          <a:xfrm>
            <a:off x="6308289" y="3745174"/>
            <a:ext cx="2662562" cy="491814"/>
          </a:xfrm>
        </p:spPr>
        <p:txBody>
          <a:bodyPr>
            <a:normAutofit/>
          </a:bodyPr>
          <a:lstStyle>
            <a:lvl1pPr marL="0" indent="0">
              <a:buNone/>
              <a:defRPr sz="2400" b="1"/>
            </a:lvl1pPr>
          </a:lstStyle>
          <a:p>
            <a:pPr lvl="0"/>
            <a:r>
              <a:rPr lang="es-ES_tradnl"/>
              <a:t>Títol</a:t>
            </a:r>
            <a:endParaRPr lang="es-ES"/>
          </a:p>
        </p:txBody>
      </p:sp>
      <p:sp>
        <p:nvSpPr>
          <p:cNvPr id="48" name="Marcador de texto 17"/>
          <p:cNvSpPr>
            <a:spLocks noGrp="1"/>
          </p:cNvSpPr>
          <p:nvPr>
            <p:ph type="body" sz="quarter" idx="23" hasCustomPrompt="1"/>
          </p:nvPr>
        </p:nvSpPr>
        <p:spPr>
          <a:xfrm>
            <a:off x="5289264" y="3745174"/>
            <a:ext cx="849303" cy="491814"/>
          </a:xfrm>
        </p:spPr>
        <p:txBody>
          <a:bodyPr>
            <a:normAutofit/>
          </a:bodyPr>
          <a:lstStyle>
            <a:lvl1pPr marL="0" indent="0">
              <a:buNone/>
              <a:defRPr sz="2400" b="1">
                <a:solidFill>
                  <a:srgbClr val="990036"/>
                </a:solidFill>
              </a:defRPr>
            </a:lvl1pPr>
          </a:lstStyle>
          <a:p>
            <a:pPr lvl="0"/>
            <a:r>
              <a:rPr lang="es-ES_tradnl"/>
              <a:t>01.</a:t>
            </a:r>
            <a:endParaRPr lang="es-ES"/>
          </a:p>
        </p:txBody>
      </p:sp>
      <p:sp>
        <p:nvSpPr>
          <p:cNvPr id="51" name="Recortar rectángulo de esquina sencilla 50"/>
          <p:cNvSpPr/>
          <p:nvPr userDrawn="1"/>
        </p:nvSpPr>
        <p:spPr>
          <a:xfrm flipH="1" flipV="1">
            <a:off x="5144946" y="1651127"/>
            <a:ext cx="3884895" cy="1610232"/>
          </a:xfrm>
          <a:prstGeom prst="snip1Rect">
            <a:avLst>
              <a:gd name="adj" fmla="val 27155"/>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52" name="Recortar rectángulo de esquina sencilla 51"/>
          <p:cNvSpPr/>
          <p:nvPr userDrawn="1"/>
        </p:nvSpPr>
        <p:spPr>
          <a:xfrm flipH="1">
            <a:off x="5155855" y="3383281"/>
            <a:ext cx="3884895" cy="1595120"/>
          </a:xfrm>
          <a:prstGeom prst="snip1Rect">
            <a:avLst>
              <a:gd name="adj" fmla="val 27155"/>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cxnSp>
        <p:nvCxnSpPr>
          <p:cNvPr id="54" name="Conector recto de flecha 53"/>
          <p:cNvCxnSpPr/>
          <p:nvPr userDrawn="1"/>
        </p:nvCxnSpPr>
        <p:spPr>
          <a:xfrm>
            <a:off x="5144946" y="2826571"/>
            <a:ext cx="0" cy="877280"/>
          </a:xfrm>
          <a:prstGeom prst="straightConnector1">
            <a:avLst/>
          </a:prstGeom>
          <a:ln w="12700" cmpd="sng">
            <a:solidFill>
              <a:srgbClr val="992A38"/>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1" name="Marcador de número de diapositiva 5">
            <a:extLst>
              <a:ext uri="{FF2B5EF4-FFF2-40B4-BE49-F238E27FC236}">
                <a16:creationId xmlns:a16="http://schemas.microsoft.com/office/drawing/2014/main" id="{01192C76-F324-9644-A46E-45A3100A2113}"/>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6543167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ólo el título">
    <p:spTree>
      <p:nvGrpSpPr>
        <p:cNvPr id="1" name=""/>
        <p:cNvGrpSpPr/>
        <p:nvPr/>
      </p:nvGrpSpPr>
      <p:grpSpPr>
        <a:xfrm>
          <a:off x="0" y="0"/>
          <a:ext cx="0" cy="0"/>
          <a:chOff x="0" y="0"/>
          <a:chExt cx="0" cy="0"/>
        </a:xfrm>
      </p:grpSpPr>
      <p:sp>
        <p:nvSpPr>
          <p:cNvPr id="12" name="Rectángulo 11"/>
          <p:cNvSpPr/>
          <p:nvPr userDrawn="1"/>
        </p:nvSpPr>
        <p:spPr>
          <a:xfrm>
            <a:off x="0" y="1522452"/>
            <a:ext cx="6096001" cy="362104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 name="Marcador de posición de imagen 11"/>
          <p:cNvSpPr>
            <a:spLocks noGrp="1"/>
          </p:cNvSpPr>
          <p:nvPr>
            <p:ph type="pic" sz="quarter" idx="13" hasCustomPrompt="1"/>
          </p:nvPr>
        </p:nvSpPr>
        <p:spPr>
          <a:xfrm>
            <a:off x="6096000" y="1522452"/>
            <a:ext cx="3048000" cy="3621048"/>
          </a:xfrm>
        </p:spPr>
        <p:txBody>
          <a:bodyPr/>
          <a:lstStyle/>
          <a:p>
            <a:r>
              <a:rPr lang="es-ES_tradnl"/>
              <a:t>Arrossegui la imatge o faci clic a la icona per afegir una imatge</a:t>
            </a: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11" name="Marcador de gráfico 10"/>
          <p:cNvSpPr>
            <a:spLocks noGrp="1"/>
          </p:cNvSpPr>
          <p:nvPr>
            <p:ph type="chart" sz="quarter" idx="15" hasCustomPrompt="1"/>
          </p:nvPr>
        </p:nvSpPr>
        <p:spPr>
          <a:xfrm>
            <a:off x="0" y="1522452"/>
            <a:ext cx="6096000" cy="3621048"/>
          </a:xfrm>
        </p:spPr>
        <p:txBody>
          <a:bodyPr/>
          <a:lstStyle/>
          <a:p>
            <a:r>
              <a:rPr lang="es-ES"/>
              <a:t>Gràfic</a:t>
            </a:r>
          </a:p>
        </p:txBody>
      </p:sp>
      <p:sp>
        <p:nvSpPr>
          <p:cNvPr id="8" name="Marcador de número de diapositiva 5">
            <a:extLst>
              <a:ext uri="{FF2B5EF4-FFF2-40B4-BE49-F238E27FC236}">
                <a16:creationId xmlns:a16="http://schemas.microsoft.com/office/drawing/2014/main" id="{2479968C-34D9-9546-A01C-7DA6E102BE93}"/>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18230390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6_Sólo el título">
    <p:spTree>
      <p:nvGrpSpPr>
        <p:cNvPr id="1" name=""/>
        <p:cNvGrpSpPr/>
        <p:nvPr/>
      </p:nvGrpSpPr>
      <p:grpSpPr>
        <a:xfrm>
          <a:off x="0" y="0"/>
          <a:ext cx="0" cy="0"/>
          <a:chOff x="0" y="0"/>
          <a:chExt cx="0" cy="0"/>
        </a:xfrm>
      </p:grpSpPr>
      <p:sp>
        <p:nvSpPr>
          <p:cNvPr id="12" name="Rectángulo 11"/>
          <p:cNvSpPr/>
          <p:nvPr userDrawn="1"/>
        </p:nvSpPr>
        <p:spPr>
          <a:xfrm>
            <a:off x="0" y="1522452"/>
            <a:ext cx="9144000" cy="362104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11" name="Marcador de gráfico 10"/>
          <p:cNvSpPr>
            <a:spLocks noGrp="1"/>
          </p:cNvSpPr>
          <p:nvPr>
            <p:ph type="chart" sz="quarter" idx="15" hasCustomPrompt="1"/>
          </p:nvPr>
        </p:nvSpPr>
        <p:spPr>
          <a:xfrm>
            <a:off x="0" y="1522452"/>
            <a:ext cx="9144000" cy="3621048"/>
          </a:xfrm>
        </p:spPr>
        <p:txBody>
          <a:bodyPr/>
          <a:lstStyle/>
          <a:p>
            <a:r>
              <a:rPr lang="es-ES"/>
              <a:t>Gràfic</a:t>
            </a:r>
          </a:p>
        </p:txBody>
      </p:sp>
      <p:sp>
        <p:nvSpPr>
          <p:cNvPr id="6" name="Marcador de número de diapositiva 5">
            <a:extLst>
              <a:ext uri="{FF2B5EF4-FFF2-40B4-BE49-F238E27FC236}">
                <a16:creationId xmlns:a16="http://schemas.microsoft.com/office/drawing/2014/main" id="{5CC73A5A-A426-684D-8147-C0CD16DBB7FC}"/>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28195829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7_Sólo el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a:t>Clic per editar el títol</a:t>
            </a:r>
            <a:endParaRPr lang="es-ES"/>
          </a:p>
        </p:txBody>
      </p:sp>
      <p:sp>
        <p:nvSpPr>
          <p:cNvPr id="11" name="Marcador de gráfico 10"/>
          <p:cNvSpPr>
            <a:spLocks noGrp="1"/>
          </p:cNvSpPr>
          <p:nvPr>
            <p:ph type="chart" sz="quarter" idx="15" hasCustomPrompt="1"/>
          </p:nvPr>
        </p:nvSpPr>
        <p:spPr>
          <a:xfrm>
            <a:off x="-1" y="1522452"/>
            <a:ext cx="9144001" cy="3621048"/>
          </a:xfrm>
        </p:spPr>
        <p:txBody>
          <a:bodyPr/>
          <a:lstStyle/>
          <a:p>
            <a:r>
              <a:rPr lang="es-ES"/>
              <a:t>Gràfic</a:t>
            </a:r>
          </a:p>
        </p:txBody>
      </p:sp>
      <p:sp>
        <p:nvSpPr>
          <p:cNvPr id="6" name="Marcador de número de diapositiva 5">
            <a:extLst>
              <a:ext uri="{FF2B5EF4-FFF2-40B4-BE49-F238E27FC236}">
                <a16:creationId xmlns:a16="http://schemas.microsoft.com/office/drawing/2014/main" id="{228BA091-61F5-784F-B756-6478FC2051C6}"/>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24027266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8_Sólo el título">
    <p:spTree>
      <p:nvGrpSpPr>
        <p:cNvPr id="1" name=""/>
        <p:cNvGrpSpPr/>
        <p:nvPr/>
      </p:nvGrpSpPr>
      <p:grpSpPr>
        <a:xfrm>
          <a:off x="0" y="0"/>
          <a:ext cx="0" cy="0"/>
          <a:chOff x="0" y="0"/>
          <a:chExt cx="0" cy="0"/>
        </a:xfrm>
      </p:grpSpPr>
      <p:sp>
        <p:nvSpPr>
          <p:cNvPr id="12" name="Rectángulo 11"/>
          <p:cNvSpPr/>
          <p:nvPr userDrawn="1"/>
        </p:nvSpPr>
        <p:spPr>
          <a:xfrm>
            <a:off x="0" y="1522452"/>
            <a:ext cx="9144000" cy="362104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8" name="Marcador de SmartArt 7"/>
          <p:cNvSpPr>
            <a:spLocks noGrp="1"/>
          </p:cNvSpPr>
          <p:nvPr>
            <p:ph type="dgm" sz="quarter" idx="17" hasCustomPrompt="1"/>
          </p:nvPr>
        </p:nvSpPr>
        <p:spPr>
          <a:xfrm>
            <a:off x="0" y="1522452"/>
            <a:ext cx="9144000" cy="3621048"/>
          </a:xfrm>
        </p:spPr>
        <p:txBody>
          <a:bodyPr/>
          <a:lstStyle/>
          <a:p>
            <a:r>
              <a:rPr lang="es-ES"/>
              <a:t>Gràfic SmartArt</a:t>
            </a:r>
          </a:p>
        </p:txBody>
      </p:sp>
      <p:sp>
        <p:nvSpPr>
          <p:cNvPr id="6" name="Marcador de número de diapositiva 5">
            <a:extLst>
              <a:ext uri="{FF2B5EF4-FFF2-40B4-BE49-F238E27FC236}">
                <a16:creationId xmlns:a16="http://schemas.microsoft.com/office/drawing/2014/main" id="{037A1A2C-99BB-1043-996C-CF2EEB685993}"/>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1355586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40" name="Título 1"/>
          <p:cNvSpPr>
            <a:spLocks noGrp="1"/>
          </p:cNvSpPr>
          <p:nvPr>
            <p:ph type="title" hasCustomPrompt="1"/>
          </p:nvPr>
        </p:nvSpPr>
        <p:spPr>
          <a:xfrm>
            <a:off x="129055" y="205979"/>
            <a:ext cx="8229600" cy="857250"/>
          </a:xfrm>
        </p:spPr>
        <p:txBody>
          <a:bodyPr/>
          <a:lstStyle/>
          <a:p>
            <a:r>
              <a:rPr lang="es-ES_tradnl"/>
              <a:t>Clic per editar el títol</a:t>
            </a:r>
            <a:endParaRPr lang="es-ES"/>
          </a:p>
        </p:txBody>
      </p:sp>
      <p:sp>
        <p:nvSpPr>
          <p:cNvPr id="4" name="Marcador de número de diapositiva 5">
            <a:extLst>
              <a:ext uri="{FF2B5EF4-FFF2-40B4-BE49-F238E27FC236}">
                <a16:creationId xmlns:a16="http://schemas.microsoft.com/office/drawing/2014/main" id="{14AEA19F-B253-E149-960D-7D817CCECD8E}"/>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296395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4" name="Rectángulo 3"/>
          <p:cNvSpPr/>
          <p:nvPr userDrawn="1"/>
        </p:nvSpPr>
        <p:spPr>
          <a:xfrm>
            <a:off x="0" y="2116268"/>
            <a:ext cx="3048000" cy="723503"/>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Rectángulo 4"/>
          <p:cNvSpPr/>
          <p:nvPr userDrawn="1"/>
        </p:nvSpPr>
        <p:spPr>
          <a:xfrm>
            <a:off x="0" y="2888281"/>
            <a:ext cx="3048000" cy="723503"/>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Rectángulo 7"/>
          <p:cNvSpPr/>
          <p:nvPr userDrawn="1"/>
        </p:nvSpPr>
        <p:spPr>
          <a:xfrm>
            <a:off x="0" y="3660294"/>
            <a:ext cx="3048000" cy="723503"/>
          </a:xfrm>
          <a:prstGeom prst="rect">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 name="Rectángulo 8"/>
          <p:cNvSpPr/>
          <p:nvPr userDrawn="1"/>
        </p:nvSpPr>
        <p:spPr>
          <a:xfrm>
            <a:off x="0" y="4432307"/>
            <a:ext cx="3048000" cy="723503"/>
          </a:xfrm>
          <a:prstGeom prst="rect">
            <a:avLst/>
          </a:prstGeom>
          <a:solidFill>
            <a:srgbClr val="0135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0" name="Rectángulo 9"/>
          <p:cNvSpPr/>
          <p:nvPr userDrawn="1"/>
        </p:nvSpPr>
        <p:spPr>
          <a:xfrm>
            <a:off x="3129280" y="2116268"/>
            <a:ext cx="2966720" cy="723503"/>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1" name="Rectángulo 10"/>
          <p:cNvSpPr/>
          <p:nvPr userDrawn="1"/>
        </p:nvSpPr>
        <p:spPr>
          <a:xfrm>
            <a:off x="3129280" y="2888281"/>
            <a:ext cx="2966720" cy="72350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Rectángulo 11"/>
          <p:cNvSpPr/>
          <p:nvPr userDrawn="1"/>
        </p:nvSpPr>
        <p:spPr>
          <a:xfrm>
            <a:off x="3129280" y="3660294"/>
            <a:ext cx="2966720" cy="723503"/>
          </a:xfrm>
          <a:prstGeom prst="rect">
            <a:avLst/>
          </a:pr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Rectángulo 12"/>
          <p:cNvSpPr/>
          <p:nvPr userDrawn="1"/>
        </p:nvSpPr>
        <p:spPr>
          <a:xfrm>
            <a:off x="3129280" y="4432307"/>
            <a:ext cx="2966720" cy="723503"/>
          </a:xfrm>
          <a:prstGeom prst="rect">
            <a:avLst/>
          </a:prstGeom>
          <a:solidFill>
            <a:srgbClr val="BE0A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Rectángulo 17"/>
          <p:cNvSpPr/>
          <p:nvPr userDrawn="1"/>
        </p:nvSpPr>
        <p:spPr>
          <a:xfrm>
            <a:off x="6177280" y="2116268"/>
            <a:ext cx="2966720" cy="72350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9" name="Rectángulo 18"/>
          <p:cNvSpPr/>
          <p:nvPr userDrawn="1"/>
        </p:nvSpPr>
        <p:spPr>
          <a:xfrm>
            <a:off x="6177280" y="2888281"/>
            <a:ext cx="2966720" cy="723503"/>
          </a:xfrm>
          <a:prstGeom prst="rect">
            <a:avLst/>
          </a:prstGeom>
          <a:solidFill>
            <a:srgbClr val="6F90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Rectángulo 19"/>
          <p:cNvSpPr/>
          <p:nvPr userDrawn="1"/>
        </p:nvSpPr>
        <p:spPr>
          <a:xfrm>
            <a:off x="6177280" y="3660294"/>
            <a:ext cx="2966720" cy="723503"/>
          </a:xfrm>
          <a:prstGeom prst="rect">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1" name="Rectángulo 20"/>
          <p:cNvSpPr/>
          <p:nvPr userDrawn="1"/>
        </p:nvSpPr>
        <p:spPr>
          <a:xfrm>
            <a:off x="6177280" y="4432307"/>
            <a:ext cx="2966720" cy="723503"/>
          </a:xfrm>
          <a:prstGeom prst="rect">
            <a:avLst/>
          </a:pr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2" name="Rectángulo 21"/>
          <p:cNvSpPr/>
          <p:nvPr userDrawn="1"/>
        </p:nvSpPr>
        <p:spPr>
          <a:xfrm>
            <a:off x="6177280" y="1336170"/>
            <a:ext cx="2966720" cy="723503"/>
          </a:xfrm>
          <a:prstGeom prst="rect">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3" name="Rectángulo 22"/>
          <p:cNvSpPr/>
          <p:nvPr userDrawn="1"/>
        </p:nvSpPr>
        <p:spPr>
          <a:xfrm>
            <a:off x="0" y="1336170"/>
            <a:ext cx="6096000" cy="72350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 name="CuadroTexto 2"/>
          <p:cNvSpPr txBox="1"/>
          <p:nvPr userDrawn="1"/>
        </p:nvSpPr>
        <p:spPr>
          <a:xfrm>
            <a:off x="129054" y="1513255"/>
            <a:ext cx="2918945" cy="369332"/>
          </a:xfrm>
          <a:prstGeom prst="rect">
            <a:avLst/>
          </a:prstGeom>
          <a:noFill/>
        </p:spPr>
        <p:txBody>
          <a:bodyPr wrap="square" rtlCol="0">
            <a:spAutoFit/>
          </a:bodyPr>
          <a:lstStyle/>
          <a:p>
            <a:r>
              <a:rPr lang="es-ES" b="1">
                <a:solidFill>
                  <a:schemeClr val="bg1"/>
                </a:solidFill>
              </a:rPr>
              <a:t>Diputació de Barcelona</a:t>
            </a:r>
          </a:p>
        </p:txBody>
      </p:sp>
      <p:sp>
        <p:nvSpPr>
          <p:cNvPr id="26" name="CuadroTexto 25"/>
          <p:cNvSpPr txBox="1"/>
          <p:nvPr userDrawn="1"/>
        </p:nvSpPr>
        <p:spPr>
          <a:xfrm>
            <a:off x="129054" y="2293353"/>
            <a:ext cx="2918945" cy="369332"/>
          </a:xfrm>
          <a:prstGeom prst="rect">
            <a:avLst/>
          </a:prstGeom>
          <a:noFill/>
        </p:spPr>
        <p:txBody>
          <a:bodyPr wrap="square" rtlCol="0">
            <a:spAutoFit/>
          </a:bodyPr>
          <a:lstStyle/>
          <a:p>
            <a:r>
              <a:rPr lang="es-ES" b="1">
                <a:solidFill>
                  <a:schemeClr val="bg1"/>
                </a:solidFill>
              </a:rPr>
              <a:t>Benestar i ciutadania</a:t>
            </a:r>
          </a:p>
        </p:txBody>
      </p:sp>
      <p:sp>
        <p:nvSpPr>
          <p:cNvPr id="27" name="CuadroTexto 26"/>
          <p:cNvSpPr txBox="1"/>
          <p:nvPr userDrawn="1"/>
        </p:nvSpPr>
        <p:spPr>
          <a:xfrm>
            <a:off x="129054" y="3065366"/>
            <a:ext cx="2918945" cy="369332"/>
          </a:xfrm>
          <a:prstGeom prst="rect">
            <a:avLst/>
          </a:prstGeom>
          <a:noFill/>
        </p:spPr>
        <p:txBody>
          <a:bodyPr wrap="square" rtlCol="0">
            <a:spAutoFit/>
          </a:bodyPr>
          <a:lstStyle/>
          <a:p>
            <a:r>
              <a:rPr lang="es-ES" b="1">
                <a:solidFill>
                  <a:schemeClr val="bg1"/>
                </a:solidFill>
              </a:rPr>
              <a:t>Salut Pública</a:t>
            </a:r>
          </a:p>
        </p:txBody>
      </p:sp>
      <p:sp>
        <p:nvSpPr>
          <p:cNvPr id="28" name="CuadroTexto 27"/>
          <p:cNvSpPr txBox="1"/>
          <p:nvPr userDrawn="1"/>
        </p:nvSpPr>
        <p:spPr>
          <a:xfrm>
            <a:off x="129054" y="3837379"/>
            <a:ext cx="2918945" cy="369332"/>
          </a:xfrm>
          <a:prstGeom prst="rect">
            <a:avLst/>
          </a:prstGeom>
          <a:noFill/>
        </p:spPr>
        <p:txBody>
          <a:bodyPr wrap="square" rtlCol="0">
            <a:spAutoFit/>
          </a:bodyPr>
          <a:lstStyle/>
          <a:p>
            <a:r>
              <a:rPr lang="es-ES" b="1">
                <a:solidFill>
                  <a:schemeClr val="bg1"/>
                </a:solidFill>
              </a:rPr>
              <a:t>Esports</a:t>
            </a:r>
          </a:p>
        </p:txBody>
      </p:sp>
      <p:sp>
        <p:nvSpPr>
          <p:cNvPr id="29" name="CuadroTexto 28"/>
          <p:cNvSpPr txBox="1"/>
          <p:nvPr userDrawn="1"/>
        </p:nvSpPr>
        <p:spPr>
          <a:xfrm>
            <a:off x="129054" y="4487472"/>
            <a:ext cx="2918945" cy="646331"/>
          </a:xfrm>
          <a:prstGeom prst="rect">
            <a:avLst/>
          </a:prstGeom>
          <a:noFill/>
        </p:spPr>
        <p:txBody>
          <a:bodyPr wrap="square" rtlCol="0">
            <a:spAutoFit/>
          </a:bodyPr>
          <a:lstStyle/>
          <a:p>
            <a:r>
              <a:rPr lang="es-ES" b="1">
                <a:solidFill>
                  <a:schemeClr val="bg1"/>
                </a:solidFill>
              </a:rPr>
              <a:t>Innovació i governs digitals</a:t>
            </a:r>
          </a:p>
        </p:txBody>
      </p:sp>
      <p:sp>
        <p:nvSpPr>
          <p:cNvPr id="31" name="CuadroTexto 30"/>
          <p:cNvSpPr txBox="1"/>
          <p:nvPr userDrawn="1"/>
        </p:nvSpPr>
        <p:spPr>
          <a:xfrm>
            <a:off x="3129280" y="2293353"/>
            <a:ext cx="2918945" cy="369332"/>
          </a:xfrm>
          <a:prstGeom prst="rect">
            <a:avLst/>
          </a:prstGeom>
          <a:noFill/>
        </p:spPr>
        <p:txBody>
          <a:bodyPr wrap="square" rtlCol="0">
            <a:spAutoFit/>
          </a:bodyPr>
          <a:lstStyle/>
          <a:p>
            <a:r>
              <a:rPr lang="es-ES" b="1">
                <a:solidFill>
                  <a:schemeClr val="bg1"/>
                </a:solidFill>
              </a:rPr>
              <a:t>Educació</a:t>
            </a:r>
          </a:p>
        </p:txBody>
      </p:sp>
      <p:sp>
        <p:nvSpPr>
          <p:cNvPr id="32" name="CuadroTexto 31"/>
          <p:cNvSpPr txBox="1"/>
          <p:nvPr userDrawn="1"/>
        </p:nvSpPr>
        <p:spPr>
          <a:xfrm>
            <a:off x="3129280" y="3065366"/>
            <a:ext cx="2918945" cy="369332"/>
          </a:xfrm>
          <a:prstGeom prst="rect">
            <a:avLst/>
          </a:prstGeom>
          <a:noFill/>
        </p:spPr>
        <p:txBody>
          <a:bodyPr wrap="square" rtlCol="0">
            <a:spAutoFit/>
          </a:bodyPr>
          <a:lstStyle/>
          <a:p>
            <a:r>
              <a:rPr lang="es-ES" b="1">
                <a:solidFill>
                  <a:schemeClr val="bg1"/>
                </a:solidFill>
              </a:rPr>
              <a:t>Medi ambient</a:t>
            </a:r>
          </a:p>
        </p:txBody>
      </p:sp>
      <p:sp>
        <p:nvSpPr>
          <p:cNvPr id="33" name="CuadroTexto 32"/>
          <p:cNvSpPr txBox="1"/>
          <p:nvPr userDrawn="1"/>
        </p:nvSpPr>
        <p:spPr>
          <a:xfrm>
            <a:off x="3129280" y="3837379"/>
            <a:ext cx="2918945" cy="369332"/>
          </a:xfrm>
          <a:prstGeom prst="rect">
            <a:avLst/>
          </a:prstGeom>
          <a:noFill/>
        </p:spPr>
        <p:txBody>
          <a:bodyPr wrap="square" rtlCol="0">
            <a:spAutoFit/>
          </a:bodyPr>
          <a:lstStyle/>
          <a:p>
            <a:r>
              <a:rPr lang="es-ES" b="1">
                <a:solidFill>
                  <a:schemeClr val="bg1"/>
                </a:solidFill>
              </a:rPr>
              <a:t>Cultura</a:t>
            </a:r>
          </a:p>
        </p:txBody>
      </p:sp>
      <p:sp>
        <p:nvSpPr>
          <p:cNvPr id="34" name="CuadroTexto 33"/>
          <p:cNvSpPr txBox="1"/>
          <p:nvPr userDrawn="1"/>
        </p:nvSpPr>
        <p:spPr>
          <a:xfrm>
            <a:off x="3129280" y="4609392"/>
            <a:ext cx="2918945" cy="369332"/>
          </a:xfrm>
          <a:prstGeom prst="rect">
            <a:avLst/>
          </a:prstGeom>
          <a:noFill/>
        </p:spPr>
        <p:txBody>
          <a:bodyPr wrap="square" rtlCol="0">
            <a:spAutoFit/>
          </a:bodyPr>
          <a:lstStyle/>
          <a:p>
            <a:r>
              <a:rPr lang="es-ES" b="1">
                <a:solidFill>
                  <a:schemeClr val="bg1"/>
                </a:solidFill>
              </a:rPr>
              <a:t>Comerç</a:t>
            </a:r>
            <a:r>
              <a:rPr lang="es-ES" b="1" baseline="0">
                <a:solidFill>
                  <a:schemeClr val="bg1"/>
                </a:solidFill>
              </a:rPr>
              <a:t> i Consum</a:t>
            </a:r>
            <a:endParaRPr lang="es-ES" b="1">
              <a:solidFill>
                <a:schemeClr val="bg1"/>
              </a:solidFill>
            </a:endParaRPr>
          </a:p>
        </p:txBody>
      </p:sp>
      <p:sp>
        <p:nvSpPr>
          <p:cNvPr id="35" name="CuadroTexto 34"/>
          <p:cNvSpPr txBox="1"/>
          <p:nvPr userDrawn="1"/>
        </p:nvSpPr>
        <p:spPr>
          <a:xfrm>
            <a:off x="6184415" y="2293353"/>
            <a:ext cx="2918945" cy="369332"/>
          </a:xfrm>
          <a:prstGeom prst="rect">
            <a:avLst/>
          </a:prstGeom>
          <a:noFill/>
        </p:spPr>
        <p:txBody>
          <a:bodyPr wrap="square" rtlCol="0">
            <a:spAutoFit/>
          </a:bodyPr>
          <a:lstStyle/>
          <a:p>
            <a:r>
              <a:rPr lang="es-ES" b="1">
                <a:solidFill>
                  <a:schemeClr val="bg1"/>
                </a:solidFill>
              </a:rPr>
              <a:t>Economia</a:t>
            </a:r>
            <a:r>
              <a:rPr lang="es-ES" b="1" baseline="0">
                <a:solidFill>
                  <a:schemeClr val="bg1"/>
                </a:solidFill>
              </a:rPr>
              <a:t> i treball</a:t>
            </a:r>
            <a:endParaRPr lang="es-ES" b="1">
              <a:solidFill>
                <a:schemeClr val="bg1"/>
              </a:solidFill>
            </a:endParaRPr>
          </a:p>
        </p:txBody>
      </p:sp>
      <p:sp>
        <p:nvSpPr>
          <p:cNvPr id="36" name="CuadroTexto 35"/>
          <p:cNvSpPr txBox="1"/>
          <p:nvPr userDrawn="1"/>
        </p:nvSpPr>
        <p:spPr>
          <a:xfrm>
            <a:off x="6184415" y="3065366"/>
            <a:ext cx="2918945" cy="369332"/>
          </a:xfrm>
          <a:prstGeom prst="rect">
            <a:avLst/>
          </a:prstGeom>
          <a:noFill/>
        </p:spPr>
        <p:txBody>
          <a:bodyPr wrap="square" rtlCol="0">
            <a:spAutoFit/>
          </a:bodyPr>
          <a:lstStyle/>
          <a:p>
            <a:r>
              <a:rPr lang="es-ES" b="1">
                <a:solidFill>
                  <a:schemeClr val="bg1"/>
                </a:solidFill>
              </a:rPr>
              <a:t>Territori i parcs naturals</a:t>
            </a:r>
          </a:p>
        </p:txBody>
      </p:sp>
      <p:sp>
        <p:nvSpPr>
          <p:cNvPr id="37" name="CuadroTexto 36"/>
          <p:cNvSpPr txBox="1"/>
          <p:nvPr userDrawn="1"/>
        </p:nvSpPr>
        <p:spPr>
          <a:xfrm>
            <a:off x="6184415" y="3837379"/>
            <a:ext cx="2918945" cy="369332"/>
          </a:xfrm>
          <a:prstGeom prst="rect">
            <a:avLst/>
          </a:prstGeom>
          <a:noFill/>
        </p:spPr>
        <p:txBody>
          <a:bodyPr wrap="square" rtlCol="0">
            <a:spAutoFit/>
          </a:bodyPr>
          <a:lstStyle/>
          <a:p>
            <a:r>
              <a:rPr lang="es-ES" b="1">
                <a:solidFill>
                  <a:schemeClr val="bg1"/>
                </a:solidFill>
              </a:rPr>
              <a:t>Urbanisme i habitatge</a:t>
            </a:r>
          </a:p>
        </p:txBody>
      </p:sp>
      <p:sp>
        <p:nvSpPr>
          <p:cNvPr id="38" name="CuadroTexto 37"/>
          <p:cNvSpPr txBox="1"/>
          <p:nvPr userDrawn="1"/>
        </p:nvSpPr>
        <p:spPr>
          <a:xfrm>
            <a:off x="6184415" y="4609392"/>
            <a:ext cx="2918945" cy="369332"/>
          </a:xfrm>
          <a:prstGeom prst="rect">
            <a:avLst/>
          </a:prstGeom>
          <a:noFill/>
        </p:spPr>
        <p:txBody>
          <a:bodyPr wrap="square" rtlCol="0">
            <a:spAutoFit/>
          </a:bodyPr>
          <a:lstStyle/>
          <a:p>
            <a:r>
              <a:rPr lang="es-ES" b="1">
                <a:solidFill>
                  <a:schemeClr val="bg1"/>
                </a:solidFill>
              </a:rPr>
              <a:t>Turisme</a:t>
            </a:r>
          </a:p>
        </p:txBody>
      </p:sp>
      <p:sp>
        <p:nvSpPr>
          <p:cNvPr id="39" name="CuadroTexto 38"/>
          <p:cNvSpPr txBox="1"/>
          <p:nvPr userDrawn="1"/>
        </p:nvSpPr>
        <p:spPr>
          <a:xfrm>
            <a:off x="6184415" y="1513255"/>
            <a:ext cx="2918945" cy="369332"/>
          </a:xfrm>
          <a:prstGeom prst="rect">
            <a:avLst/>
          </a:prstGeom>
          <a:noFill/>
        </p:spPr>
        <p:txBody>
          <a:bodyPr wrap="square" rtlCol="0">
            <a:spAutoFit/>
          </a:bodyPr>
          <a:lstStyle/>
          <a:p>
            <a:r>
              <a:rPr lang="es-ES" b="1">
                <a:solidFill>
                  <a:schemeClr val="bg1"/>
                </a:solidFill>
              </a:rPr>
              <a:t>Administració local</a:t>
            </a:r>
          </a:p>
        </p:txBody>
      </p:sp>
      <p:sp>
        <p:nvSpPr>
          <p:cNvPr id="40" name="Título 1"/>
          <p:cNvSpPr>
            <a:spLocks noGrp="1"/>
          </p:cNvSpPr>
          <p:nvPr>
            <p:ph type="title" hasCustomPrompt="1"/>
          </p:nvPr>
        </p:nvSpPr>
        <p:spPr>
          <a:xfrm>
            <a:off x="129055" y="205979"/>
            <a:ext cx="8229600" cy="444261"/>
          </a:xfrm>
        </p:spPr>
        <p:txBody>
          <a:bodyPr>
            <a:normAutofit/>
          </a:bodyPr>
          <a:lstStyle>
            <a:lvl1pPr>
              <a:defRPr sz="2000"/>
            </a:lvl1pPr>
          </a:lstStyle>
          <a:p>
            <a:r>
              <a:rPr lang="es-ES_tradnl"/>
              <a:t>Colors corporatius</a:t>
            </a:r>
            <a:endParaRPr lang="es-ES"/>
          </a:p>
        </p:txBody>
      </p:sp>
    </p:spTree>
    <p:extLst>
      <p:ext uri="{BB962C8B-B14F-4D97-AF65-F5344CB8AC3E}">
        <p14:creationId xmlns:p14="http://schemas.microsoft.com/office/powerpoint/2010/main" val="14639723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25" name="Título 1"/>
          <p:cNvSpPr>
            <a:spLocks noGrp="1"/>
          </p:cNvSpPr>
          <p:nvPr>
            <p:ph type="title" hasCustomPrompt="1"/>
          </p:nvPr>
        </p:nvSpPr>
        <p:spPr>
          <a:xfrm>
            <a:off x="129055" y="205979"/>
            <a:ext cx="8229600" cy="444261"/>
          </a:xfrm>
        </p:spPr>
        <p:txBody>
          <a:bodyPr>
            <a:normAutofit/>
          </a:bodyPr>
          <a:lstStyle>
            <a:lvl1pPr>
              <a:defRPr sz="2000"/>
            </a:lvl1pPr>
          </a:lstStyle>
          <a:p>
            <a:r>
              <a:rPr lang="es-ES_tradnl"/>
              <a:t>Formes i Colors corporatius</a:t>
            </a:r>
            <a:endParaRPr lang="es-ES"/>
          </a:p>
        </p:txBody>
      </p:sp>
      <p:grpSp>
        <p:nvGrpSpPr>
          <p:cNvPr id="14" name="Agrupar 13"/>
          <p:cNvGrpSpPr/>
          <p:nvPr userDrawn="1"/>
        </p:nvGrpSpPr>
        <p:grpSpPr>
          <a:xfrm>
            <a:off x="129055" y="1795791"/>
            <a:ext cx="1985736" cy="3316223"/>
            <a:chOff x="129055" y="1289139"/>
            <a:chExt cx="2289116" cy="3822875"/>
          </a:xfrm>
        </p:grpSpPr>
        <p:sp>
          <p:nvSpPr>
            <p:cNvPr id="4" name="Rectángulo 3"/>
            <p:cNvSpPr/>
            <p:nvPr userDrawn="1"/>
          </p:nvSpPr>
          <p:spPr>
            <a:xfrm>
              <a:off x="129055" y="2072472"/>
              <a:ext cx="719999" cy="723503"/>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Rectángulo 4"/>
            <p:cNvSpPr/>
            <p:nvPr userDrawn="1"/>
          </p:nvSpPr>
          <p:spPr>
            <a:xfrm>
              <a:off x="129055" y="2844485"/>
              <a:ext cx="719999" cy="723503"/>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Rectángulo 7"/>
            <p:cNvSpPr/>
            <p:nvPr userDrawn="1"/>
          </p:nvSpPr>
          <p:spPr>
            <a:xfrm>
              <a:off x="129055" y="3616498"/>
              <a:ext cx="719999" cy="723503"/>
            </a:xfrm>
            <a:prstGeom prst="rect">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 name="Rectángulo 8"/>
            <p:cNvSpPr/>
            <p:nvPr userDrawn="1"/>
          </p:nvSpPr>
          <p:spPr>
            <a:xfrm>
              <a:off x="129055" y="4388511"/>
              <a:ext cx="719999" cy="723503"/>
            </a:xfrm>
            <a:prstGeom prst="rect">
              <a:avLst/>
            </a:prstGeom>
            <a:solidFill>
              <a:srgbClr val="0135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0" name="Rectángulo 9"/>
            <p:cNvSpPr/>
            <p:nvPr userDrawn="1"/>
          </p:nvSpPr>
          <p:spPr>
            <a:xfrm>
              <a:off x="915542" y="2072472"/>
              <a:ext cx="720000" cy="723503"/>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1" name="Rectángulo 10"/>
            <p:cNvSpPr/>
            <p:nvPr userDrawn="1"/>
          </p:nvSpPr>
          <p:spPr>
            <a:xfrm>
              <a:off x="915542" y="2844485"/>
              <a:ext cx="720000" cy="72350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Rectángulo 11"/>
            <p:cNvSpPr/>
            <p:nvPr userDrawn="1"/>
          </p:nvSpPr>
          <p:spPr>
            <a:xfrm>
              <a:off x="915542" y="3616498"/>
              <a:ext cx="720000" cy="723503"/>
            </a:xfrm>
            <a:prstGeom prst="rect">
              <a:avLst/>
            </a:pr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Rectángulo 12"/>
            <p:cNvSpPr/>
            <p:nvPr userDrawn="1"/>
          </p:nvSpPr>
          <p:spPr>
            <a:xfrm>
              <a:off x="915542" y="4388511"/>
              <a:ext cx="720000" cy="723503"/>
            </a:xfrm>
            <a:prstGeom prst="rect">
              <a:avLst/>
            </a:prstGeom>
            <a:solidFill>
              <a:srgbClr val="BE0A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Rectángulo 17"/>
            <p:cNvSpPr/>
            <p:nvPr userDrawn="1"/>
          </p:nvSpPr>
          <p:spPr>
            <a:xfrm>
              <a:off x="1698171" y="2072472"/>
              <a:ext cx="720000" cy="72350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9" name="Rectángulo 18"/>
            <p:cNvSpPr/>
            <p:nvPr userDrawn="1"/>
          </p:nvSpPr>
          <p:spPr>
            <a:xfrm>
              <a:off x="1698171" y="2844485"/>
              <a:ext cx="720000" cy="723503"/>
            </a:xfrm>
            <a:prstGeom prst="rect">
              <a:avLst/>
            </a:prstGeom>
            <a:solidFill>
              <a:srgbClr val="6F90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Rectángulo 19"/>
            <p:cNvSpPr/>
            <p:nvPr userDrawn="1"/>
          </p:nvSpPr>
          <p:spPr>
            <a:xfrm>
              <a:off x="1698171" y="3616498"/>
              <a:ext cx="720000" cy="723503"/>
            </a:xfrm>
            <a:prstGeom prst="rect">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1" name="Rectángulo 20"/>
            <p:cNvSpPr/>
            <p:nvPr userDrawn="1"/>
          </p:nvSpPr>
          <p:spPr>
            <a:xfrm>
              <a:off x="1698171" y="4388511"/>
              <a:ext cx="720000" cy="723503"/>
            </a:xfrm>
            <a:prstGeom prst="rect">
              <a:avLst/>
            </a:pr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2" name="Rectángulo 21"/>
            <p:cNvSpPr/>
            <p:nvPr userDrawn="1"/>
          </p:nvSpPr>
          <p:spPr>
            <a:xfrm>
              <a:off x="1698171" y="1289139"/>
              <a:ext cx="720000" cy="723503"/>
            </a:xfrm>
            <a:prstGeom prst="rect">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7" name="Agrupar 6"/>
          <p:cNvGrpSpPr/>
          <p:nvPr userDrawn="1"/>
        </p:nvGrpSpPr>
        <p:grpSpPr>
          <a:xfrm>
            <a:off x="4649114" y="1787303"/>
            <a:ext cx="1994549" cy="3321501"/>
            <a:chOff x="3579954" y="1279354"/>
            <a:chExt cx="2299276" cy="3828959"/>
          </a:xfrm>
        </p:grpSpPr>
        <p:sp>
          <p:nvSpPr>
            <p:cNvPr id="53" name="Elipse 52"/>
            <p:cNvSpPr/>
            <p:nvPr userDrawn="1"/>
          </p:nvSpPr>
          <p:spPr>
            <a:xfrm flipH="1">
              <a:off x="3579954" y="4388314"/>
              <a:ext cx="719999" cy="719999"/>
            </a:xfrm>
            <a:prstGeom prst="ellipse">
              <a:avLst/>
            </a:prstGeom>
            <a:solidFill>
              <a:srgbClr val="0135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4" name="Elipse 53"/>
            <p:cNvSpPr/>
            <p:nvPr userDrawn="1"/>
          </p:nvSpPr>
          <p:spPr>
            <a:xfrm flipH="1">
              <a:off x="3579954" y="3620002"/>
              <a:ext cx="719999" cy="719999"/>
            </a:xfrm>
            <a:prstGeom prst="ellipse">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5" name="Elipse 54"/>
            <p:cNvSpPr/>
            <p:nvPr userDrawn="1"/>
          </p:nvSpPr>
          <p:spPr>
            <a:xfrm flipH="1">
              <a:off x="3579954" y="2847989"/>
              <a:ext cx="719999" cy="719999"/>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6" name="Elipse 55"/>
            <p:cNvSpPr/>
            <p:nvPr userDrawn="1"/>
          </p:nvSpPr>
          <p:spPr>
            <a:xfrm flipH="1">
              <a:off x="3579954" y="2072472"/>
              <a:ext cx="719999" cy="719999"/>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7" name="Elipse 56"/>
            <p:cNvSpPr/>
            <p:nvPr userDrawn="1"/>
          </p:nvSpPr>
          <p:spPr>
            <a:xfrm flipH="1">
              <a:off x="4366443" y="4388314"/>
              <a:ext cx="719999" cy="719999"/>
            </a:xfrm>
            <a:prstGeom prst="ellipse">
              <a:avLst/>
            </a:prstGeom>
            <a:solidFill>
              <a:srgbClr val="BE0A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8" name="Elipse 57"/>
            <p:cNvSpPr/>
            <p:nvPr userDrawn="1"/>
          </p:nvSpPr>
          <p:spPr>
            <a:xfrm flipH="1">
              <a:off x="4366443" y="3620002"/>
              <a:ext cx="719999" cy="719999"/>
            </a:xfrm>
            <a:prstGeom prst="ellipse">
              <a:avLst/>
            </a:pr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9" name="Elipse 58"/>
            <p:cNvSpPr/>
            <p:nvPr userDrawn="1"/>
          </p:nvSpPr>
          <p:spPr>
            <a:xfrm flipH="1">
              <a:off x="4366443" y="2847989"/>
              <a:ext cx="719999" cy="719999"/>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0" name="Elipse 59"/>
            <p:cNvSpPr/>
            <p:nvPr userDrawn="1"/>
          </p:nvSpPr>
          <p:spPr>
            <a:xfrm flipH="1">
              <a:off x="4366443" y="2072472"/>
              <a:ext cx="719999" cy="71999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1" name="Elipse 60"/>
            <p:cNvSpPr/>
            <p:nvPr userDrawn="1"/>
          </p:nvSpPr>
          <p:spPr>
            <a:xfrm flipH="1">
              <a:off x="5159231" y="4388314"/>
              <a:ext cx="719999" cy="719999"/>
            </a:xfrm>
            <a:prstGeom prst="ellipse">
              <a:avLst/>
            </a:pr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2" name="Elipse 61"/>
            <p:cNvSpPr/>
            <p:nvPr userDrawn="1"/>
          </p:nvSpPr>
          <p:spPr>
            <a:xfrm flipH="1">
              <a:off x="5159231" y="3620002"/>
              <a:ext cx="719999" cy="719999"/>
            </a:xfrm>
            <a:prstGeom prst="ellipse">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3" name="Elipse 62"/>
            <p:cNvSpPr/>
            <p:nvPr userDrawn="1"/>
          </p:nvSpPr>
          <p:spPr>
            <a:xfrm flipH="1">
              <a:off x="5159231" y="2847989"/>
              <a:ext cx="719999" cy="719999"/>
            </a:xfrm>
            <a:prstGeom prst="ellipse">
              <a:avLst/>
            </a:prstGeom>
            <a:solidFill>
              <a:srgbClr val="6F90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4" name="Elipse 63"/>
            <p:cNvSpPr/>
            <p:nvPr userDrawn="1"/>
          </p:nvSpPr>
          <p:spPr>
            <a:xfrm flipH="1">
              <a:off x="5159231" y="2072472"/>
              <a:ext cx="719999" cy="719999"/>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5" name="Elipse 64"/>
            <p:cNvSpPr/>
            <p:nvPr userDrawn="1"/>
          </p:nvSpPr>
          <p:spPr>
            <a:xfrm flipH="1">
              <a:off x="5149071" y="1279354"/>
              <a:ext cx="719999" cy="719999"/>
            </a:xfrm>
            <a:prstGeom prst="ellipse">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15" name="Agrupar 14"/>
          <p:cNvGrpSpPr/>
          <p:nvPr userDrawn="1"/>
        </p:nvGrpSpPr>
        <p:grpSpPr>
          <a:xfrm>
            <a:off x="6914302" y="1806463"/>
            <a:ext cx="2009473" cy="3252797"/>
            <a:chOff x="6722772" y="1301442"/>
            <a:chExt cx="2316480" cy="3749759"/>
          </a:xfrm>
        </p:grpSpPr>
        <p:sp>
          <p:nvSpPr>
            <p:cNvPr id="2" name="Estrella de 5 puntas 1"/>
            <p:cNvSpPr/>
            <p:nvPr userDrawn="1"/>
          </p:nvSpPr>
          <p:spPr>
            <a:xfrm>
              <a:off x="6722772" y="2072472"/>
              <a:ext cx="711200" cy="711200"/>
            </a:xfrm>
            <a:prstGeom prst="star5">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6" name="Estrella de 5 puntas 65"/>
            <p:cNvSpPr/>
            <p:nvPr userDrawn="1"/>
          </p:nvSpPr>
          <p:spPr>
            <a:xfrm>
              <a:off x="7545732" y="2072472"/>
              <a:ext cx="711200" cy="711200"/>
            </a:xfrm>
            <a:prstGeom prst="star5">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7" name="Estrella de 5 puntas 66"/>
            <p:cNvSpPr/>
            <p:nvPr userDrawn="1"/>
          </p:nvSpPr>
          <p:spPr>
            <a:xfrm>
              <a:off x="8328052" y="2072472"/>
              <a:ext cx="711200" cy="711200"/>
            </a:xfrm>
            <a:prstGeom prst="star5">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8" name="Estrella de 5 puntas 67"/>
            <p:cNvSpPr/>
            <p:nvPr userDrawn="1"/>
          </p:nvSpPr>
          <p:spPr>
            <a:xfrm>
              <a:off x="6722772" y="2856788"/>
              <a:ext cx="711200" cy="711200"/>
            </a:xfrm>
            <a:prstGeom prst="star5">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9" name="Estrella de 5 puntas 68"/>
            <p:cNvSpPr/>
            <p:nvPr userDrawn="1"/>
          </p:nvSpPr>
          <p:spPr>
            <a:xfrm>
              <a:off x="7545732" y="2856788"/>
              <a:ext cx="711200" cy="711200"/>
            </a:xfrm>
            <a:prstGeom prst="star5">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0" name="Estrella de 5 puntas 69"/>
            <p:cNvSpPr/>
            <p:nvPr userDrawn="1"/>
          </p:nvSpPr>
          <p:spPr>
            <a:xfrm>
              <a:off x="8328052" y="2856788"/>
              <a:ext cx="711200" cy="711200"/>
            </a:xfrm>
            <a:prstGeom prst="star5">
              <a:avLst/>
            </a:prstGeom>
            <a:solidFill>
              <a:srgbClr val="6F90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1" name="Estrella de 5 puntas 70"/>
            <p:cNvSpPr/>
            <p:nvPr userDrawn="1"/>
          </p:nvSpPr>
          <p:spPr>
            <a:xfrm>
              <a:off x="6722772" y="3628801"/>
              <a:ext cx="711200" cy="711200"/>
            </a:xfrm>
            <a:prstGeom prst="star5">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2" name="Estrella de 5 puntas 71"/>
            <p:cNvSpPr/>
            <p:nvPr userDrawn="1"/>
          </p:nvSpPr>
          <p:spPr>
            <a:xfrm>
              <a:off x="7545732" y="3628801"/>
              <a:ext cx="711200" cy="711200"/>
            </a:xfrm>
            <a:prstGeom prst="star5">
              <a:avLst/>
            </a:pr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3" name="Estrella de 5 puntas 72"/>
            <p:cNvSpPr/>
            <p:nvPr userDrawn="1"/>
          </p:nvSpPr>
          <p:spPr>
            <a:xfrm>
              <a:off x="8328052" y="3628801"/>
              <a:ext cx="711200" cy="711200"/>
            </a:xfrm>
            <a:prstGeom prst="star5">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4" name="Estrella de 5 puntas 73"/>
            <p:cNvSpPr/>
            <p:nvPr userDrawn="1"/>
          </p:nvSpPr>
          <p:spPr>
            <a:xfrm>
              <a:off x="6722772" y="4340001"/>
              <a:ext cx="711200" cy="711200"/>
            </a:xfrm>
            <a:prstGeom prst="star5">
              <a:avLst/>
            </a:prstGeom>
            <a:solidFill>
              <a:srgbClr val="0135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5" name="Estrella de 5 puntas 74"/>
            <p:cNvSpPr/>
            <p:nvPr userDrawn="1"/>
          </p:nvSpPr>
          <p:spPr>
            <a:xfrm>
              <a:off x="7545732" y="4340001"/>
              <a:ext cx="711200" cy="711200"/>
            </a:xfrm>
            <a:prstGeom prst="star5">
              <a:avLst/>
            </a:prstGeom>
            <a:solidFill>
              <a:srgbClr val="BE0A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6" name="Estrella de 5 puntas 75"/>
            <p:cNvSpPr/>
            <p:nvPr userDrawn="1"/>
          </p:nvSpPr>
          <p:spPr>
            <a:xfrm>
              <a:off x="8328052" y="4340001"/>
              <a:ext cx="711200" cy="711200"/>
            </a:xfrm>
            <a:prstGeom prst="star5">
              <a:avLst/>
            </a:pr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7" name="Estrella de 5 puntas 76"/>
            <p:cNvSpPr/>
            <p:nvPr userDrawn="1"/>
          </p:nvSpPr>
          <p:spPr>
            <a:xfrm>
              <a:off x="8328052" y="1301442"/>
              <a:ext cx="711200" cy="711200"/>
            </a:xfrm>
            <a:prstGeom prst="star5">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16" name="Agrupar 15"/>
          <p:cNvGrpSpPr/>
          <p:nvPr userDrawn="1"/>
        </p:nvGrpSpPr>
        <p:grpSpPr>
          <a:xfrm>
            <a:off x="2347553" y="1588674"/>
            <a:ext cx="1988120" cy="3309956"/>
            <a:chOff x="3048706" y="1588674"/>
            <a:chExt cx="1988120" cy="3309956"/>
          </a:xfrm>
        </p:grpSpPr>
        <p:grpSp>
          <p:nvGrpSpPr>
            <p:cNvPr id="3" name="Agrupar 2"/>
            <p:cNvGrpSpPr/>
            <p:nvPr userDrawn="1"/>
          </p:nvGrpSpPr>
          <p:grpSpPr>
            <a:xfrm>
              <a:off x="3048706" y="2475307"/>
              <a:ext cx="1988120" cy="2423323"/>
              <a:chOff x="327690" y="1833713"/>
              <a:chExt cx="2291864" cy="2793558"/>
            </a:xfrm>
          </p:grpSpPr>
          <p:sp>
            <p:nvSpPr>
              <p:cNvPr id="45" name="Rectángulo 2"/>
              <p:cNvSpPr/>
              <p:nvPr userDrawn="1"/>
            </p:nvSpPr>
            <p:spPr>
              <a:xfrm rot="18900000">
                <a:off x="327692" y="1833713"/>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6" name="Rectángulo 2"/>
              <p:cNvSpPr/>
              <p:nvPr userDrawn="1"/>
            </p:nvSpPr>
            <p:spPr>
              <a:xfrm rot="18900000">
                <a:off x="1234863" y="1833713"/>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7" name="Rectángulo 2"/>
              <p:cNvSpPr/>
              <p:nvPr userDrawn="1"/>
            </p:nvSpPr>
            <p:spPr>
              <a:xfrm rot="18900000">
                <a:off x="2142034" y="1833713"/>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8" name="Rectángulo 2"/>
              <p:cNvSpPr/>
              <p:nvPr userDrawn="1"/>
            </p:nvSpPr>
            <p:spPr>
              <a:xfrm rot="18900000">
                <a:off x="327692" y="2605724"/>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9" name="Rectángulo 2"/>
              <p:cNvSpPr/>
              <p:nvPr userDrawn="1"/>
            </p:nvSpPr>
            <p:spPr>
              <a:xfrm rot="18900000">
                <a:off x="1234863" y="2605724"/>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0" name="Rectángulo 2"/>
              <p:cNvSpPr/>
              <p:nvPr userDrawn="1"/>
            </p:nvSpPr>
            <p:spPr>
              <a:xfrm rot="18900000">
                <a:off x="2142034" y="2605724"/>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6F90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1" name="Rectángulo 2"/>
              <p:cNvSpPr/>
              <p:nvPr userDrawn="1"/>
            </p:nvSpPr>
            <p:spPr>
              <a:xfrm rot="18900000">
                <a:off x="327691" y="3377738"/>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2" name="Rectángulo 2"/>
              <p:cNvSpPr/>
              <p:nvPr userDrawn="1"/>
            </p:nvSpPr>
            <p:spPr>
              <a:xfrm rot="18900000">
                <a:off x="1234862" y="3377738"/>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8" name="Rectángulo 2"/>
              <p:cNvSpPr/>
              <p:nvPr userDrawn="1"/>
            </p:nvSpPr>
            <p:spPr>
              <a:xfrm rot="18900000">
                <a:off x="2142033" y="3377738"/>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9" name="Rectángulo 2"/>
              <p:cNvSpPr/>
              <p:nvPr userDrawn="1"/>
            </p:nvSpPr>
            <p:spPr>
              <a:xfrm rot="18900000">
                <a:off x="327690" y="414975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0135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0" name="Rectángulo 2"/>
              <p:cNvSpPr/>
              <p:nvPr userDrawn="1"/>
            </p:nvSpPr>
            <p:spPr>
              <a:xfrm rot="18900000">
                <a:off x="1234861" y="414975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BE0A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1" name="Rectángulo 2"/>
              <p:cNvSpPr/>
              <p:nvPr userDrawn="1"/>
            </p:nvSpPr>
            <p:spPr>
              <a:xfrm rot="18900000">
                <a:off x="2142032" y="414975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sp>
          <p:nvSpPr>
            <p:cNvPr id="82" name="Rectángulo 2"/>
            <p:cNvSpPr/>
            <p:nvPr userDrawn="1"/>
          </p:nvSpPr>
          <p:spPr>
            <a:xfrm rot="18900000">
              <a:off x="4622590" y="1588674"/>
              <a:ext cx="414233" cy="414234"/>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spTree>
    <p:extLst>
      <p:ext uri="{BB962C8B-B14F-4D97-AF65-F5344CB8AC3E}">
        <p14:creationId xmlns:p14="http://schemas.microsoft.com/office/powerpoint/2010/main" val="22818511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9168938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685800" y="1245621"/>
            <a:ext cx="7772400" cy="2722134"/>
          </a:xfrm>
          <a:prstGeom prst="rect">
            <a:avLst/>
          </a:prstGeom>
        </p:spPr>
        <p:txBody>
          <a:bodyPr anchor="ctr"/>
          <a:lstStyle>
            <a:lvl1pPr>
              <a:defRPr b="1">
                <a:solidFill>
                  <a:schemeClr val="bg2">
                    <a:lumMod val="75000"/>
                  </a:schemeClr>
                </a:solidFill>
              </a:defRPr>
            </a:lvl1pPr>
          </a:lstStyle>
          <a:p>
            <a:r>
              <a:rPr lang="es-ES_tradnl"/>
              <a:t>Clic per editar el títol</a:t>
            </a:r>
            <a:endParaRPr lang="es-ES"/>
          </a:p>
        </p:txBody>
      </p:sp>
    </p:spTree>
    <p:extLst>
      <p:ext uri="{BB962C8B-B14F-4D97-AF65-F5344CB8AC3E}">
        <p14:creationId xmlns:p14="http://schemas.microsoft.com/office/powerpoint/2010/main" val="137987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ítulo y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29055" y="205979"/>
            <a:ext cx="7590879" cy="857250"/>
          </a:xfrm>
        </p:spPr>
        <p:txBody>
          <a:bodyPr/>
          <a:lstStyle/>
          <a:p>
            <a:r>
              <a:rPr lang="es-ES_tradnl"/>
              <a:t>Clic per editar el títol</a:t>
            </a:r>
            <a:endParaRPr lang="es-ES"/>
          </a:p>
        </p:txBody>
      </p:sp>
      <p:sp>
        <p:nvSpPr>
          <p:cNvPr id="8" name="Rectángulo 7"/>
          <p:cNvSpPr/>
          <p:nvPr userDrawn="1"/>
        </p:nvSpPr>
        <p:spPr>
          <a:xfrm>
            <a:off x="0" y="1519049"/>
            <a:ext cx="4572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Marcador de posición de imagen 11"/>
          <p:cNvSpPr>
            <a:spLocks noGrp="1"/>
          </p:cNvSpPr>
          <p:nvPr>
            <p:ph type="pic" sz="quarter" idx="13" hasCustomPrompt="1"/>
          </p:nvPr>
        </p:nvSpPr>
        <p:spPr>
          <a:xfrm>
            <a:off x="4572000" y="1522452"/>
            <a:ext cx="4572000" cy="3621048"/>
          </a:xfrm>
        </p:spPr>
        <p:txBody>
          <a:bodyPr/>
          <a:lstStyle/>
          <a:p>
            <a:r>
              <a:rPr lang="es-ES_tradnl"/>
              <a:t>Imatge</a:t>
            </a:r>
            <a:endParaRPr lang="es-ES"/>
          </a:p>
        </p:txBody>
      </p:sp>
      <p:sp>
        <p:nvSpPr>
          <p:cNvPr id="18" name="Marcador de texto 17"/>
          <p:cNvSpPr>
            <a:spLocks noGrp="1"/>
          </p:cNvSpPr>
          <p:nvPr>
            <p:ph type="body" sz="quarter" idx="14" hasCustomPrompt="1"/>
          </p:nvPr>
        </p:nvSpPr>
        <p:spPr>
          <a:xfrm>
            <a:off x="129055" y="2236398"/>
            <a:ext cx="4306978" cy="491814"/>
          </a:xfrm>
        </p:spPr>
        <p:txBody>
          <a:bodyPr>
            <a:normAutofit/>
          </a:bodyPr>
          <a:lstStyle>
            <a:lvl1pPr marL="0" indent="0">
              <a:buNone/>
              <a:defRPr sz="2400" b="1"/>
            </a:lvl1pPr>
          </a:lstStyle>
          <a:p>
            <a:pPr lvl="0"/>
            <a:r>
              <a:rPr lang="es-ES_tradnl"/>
              <a:t>Títol</a:t>
            </a:r>
            <a:endParaRPr lang="es-ES"/>
          </a:p>
        </p:txBody>
      </p:sp>
      <p:sp>
        <p:nvSpPr>
          <p:cNvPr id="20" name="Marcador de texto 17"/>
          <p:cNvSpPr>
            <a:spLocks noGrp="1"/>
          </p:cNvSpPr>
          <p:nvPr>
            <p:ph type="body" sz="quarter" idx="16" hasCustomPrompt="1"/>
          </p:nvPr>
        </p:nvSpPr>
        <p:spPr>
          <a:xfrm>
            <a:off x="129055" y="2734287"/>
            <a:ext cx="4306978" cy="1950459"/>
          </a:xfrm>
        </p:spPr>
        <p:txBody>
          <a:bodyPr>
            <a:normAutofit/>
          </a:bodyPr>
          <a:lstStyle>
            <a:lvl1pPr marL="0" indent="0">
              <a:buNone/>
              <a:defRPr sz="1400" b="0"/>
            </a:lvl1pPr>
          </a:lstStyle>
          <a:p>
            <a:pPr lvl="0"/>
            <a:r>
              <a:rPr lang="es-ES_tradnl"/>
              <a:t>Text</a:t>
            </a:r>
            <a:endParaRPr lang="es-ES"/>
          </a:p>
        </p:txBody>
      </p:sp>
      <p:sp>
        <p:nvSpPr>
          <p:cNvPr id="9" name="Marcador de número de diapositiva 5">
            <a:extLst>
              <a:ext uri="{FF2B5EF4-FFF2-40B4-BE49-F238E27FC236}">
                <a16:creationId xmlns:a16="http://schemas.microsoft.com/office/drawing/2014/main" id="{B239D56D-61C7-F44C-9A8D-89AB80200B0B}"/>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11" name="Imagen 10" descr="Marca DB positiu horitzontal.png">
            <a:extLst>
              <a:ext uri="{FF2B5EF4-FFF2-40B4-BE49-F238E27FC236}">
                <a16:creationId xmlns:a16="http://schemas.microsoft.com/office/drawing/2014/main" id="{8A12F008-EC1F-F34E-AB73-9508D10B92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25071415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ORTADA">
    <p:spTree>
      <p:nvGrpSpPr>
        <p:cNvPr id="1" name=""/>
        <p:cNvGrpSpPr/>
        <p:nvPr/>
      </p:nvGrpSpPr>
      <p:grpSpPr>
        <a:xfrm>
          <a:off x="0" y="0"/>
          <a:ext cx="0" cy="0"/>
          <a:chOff x="0" y="0"/>
          <a:chExt cx="0" cy="0"/>
        </a:xfrm>
      </p:grpSpPr>
      <p:sp>
        <p:nvSpPr>
          <p:cNvPr id="3" name="Marcador de posición de imagen 11"/>
          <p:cNvSpPr>
            <a:spLocks noGrp="1"/>
          </p:cNvSpPr>
          <p:nvPr>
            <p:ph type="pic" sz="quarter" idx="13" hasCustomPrompt="1"/>
          </p:nvPr>
        </p:nvSpPr>
        <p:spPr>
          <a:xfrm>
            <a:off x="4569874" y="0"/>
            <a:ext cx="4574126" cy="5143500"/>
          </a:xfrm>
          <a:prstGeom prst="rect">
            <a:avLst/>
          </a:prstGeom>
          <a:ln>
            <a:noFill/>
          </a:ln>
        </p:spPr>
        <p:txBody>
          <a:bodyPr/>
          <a:lstStyle/>
          <a:p>
            <a:r>
              <a:rPr lang="es-ES"/>
              <a:t>Imatge</a:t>
            </a:r>
          </a:p>
        </p:txBody>
      </p:sp>
      <p:sp>
        <p:nvSpPr>
          <p:cNvPr id="5" name="Rectángulo 4"/>
          <p:cNvSpPr/>
          <p:nvPr userDrawn="1"/>
        </p:nvSpPr>
        <p:spPr>
          <a:xfrm>
            <a:off x="-1" y="4172627"/>
            <a:ext cx="4572000" cy="9708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pic>
        <p:nvPicPr>
          <p:cNvPr id="6" name="Imagen 5" descr="Marca DB positiu horitzonta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6158" y="4442514"/>
            <a:ext cx="1499429" cy="496887"/>
          </a:xfrm>
          <a:prstGeom prst="rect">
            <a:avLst/>
          </a:prstGeom>
        </p:spPr>
      </p:pic>
      <p:sp>
        <p:nvSpPr>
          <p:cNvPr id="8" name="Marcador de texto 17"/>
          <p:cNvSpPr>
            <a:spLocks noGrp="1"/>
          </p:cNvSpPr>
          <p:nvPr>
            <p:ph type="body" sz="quarter" idx="24" hasCustomPrompt="1"/>
          </p:nvPr>
        </p:nvSpPr>
        <p:spPr>
          <a:xfrm>
            <a:off x="156158" y="190015"/>
            <a:ext cx="4243621" cy="3086857"/>
          </a:xfrm>
          <a:prstGeom prst="rect">
            <a:avLst/>
          </a:prstGeom>
        </p:spPr>
        <p:txBody>
          <a:bodyPr>
            <a:normAutofit/>
          </a:bodyPr>
          <a:lstStyle>
            <a:lvl1pPr marL="0" indent="0">
              <a:buNone/>
              <a:defRPr sz="3200" b="0">
                <a:solidFill>
                  <a:srgbClr val="FFFFFF"/>
                </a:solidFill>
              </a:defRPr>
            </a:lvl1pPr>
          </a:lstStyle>
          <a:p>
            <a:pPr lvl="0"/>
            <a:r>
              <a:rPr lang="es-ES_tradnl" dirty="0" err="1"/>
              <a:t>Títol</a:t>
            </a:r>
            <a:endParaRPr lang="es-ES" dirty="0"/>
          </a:p>
        </p:txBody>
      </p:sp>
      <p:sp>
        <p:nvSpPr>
          <p:cNvPr id="10" name="Marcador de texto 17"/>
          <p:cNvSpPr>
            <a:spLocks noGrp="1"/>
          </p:cNvSpPr>
          <p:nvPr>
            <p:ph type="body" sz="quarter" idx="25" hasCustomPrompt="1"/>
          </p:nvPr>
        </p:nvSpPr>
        <p:spPr>
          <a:xfrm>
            <a:off x="156158" y="3546260"/>
            <a:ext cx="2696637" cy="491814"/>
          </a:xfrm>
          <a:prstGeom prst="rect">
            <a:avLst/>
          </a:prstGeom>
        </p:spPr>
        <p:txBody>
          <a:bodyPr anchor="b">
            <a:normAutofit/>
          </a:bodyPr>
          <a:lstStyle>
            <a:lvl1pPr marL="0" indent="0">
              <a:buNone/>
              <a:defRPr sz="1400" b="0">
                <a:solidFill>
                  <a:srgbClr val="FFFFFF"/>
                </a:solidFill>
              </a:defRPr>
            </a:lvl1pPr>
          </a:lstStyle>
          <a:p>
            <a:pPr lvl="0"/>
            <a:r>
              <a:rPr lang="es-ES_tradnl"/>
              <a:t>DIA / MES / ANY</a:t>
            </a:r>
            <a:endParaRPr lang="es-ES"/>
          </a:p>
        </p:txBody>
      </p:sp>
      <p:pic>
        <p:nvPicPr>
          <p:cNvPr id="12" name="Imagen 11">
            <a:extLst>
              <a:ext uri="{FF2B5EF4-FFF2-40B4-BE49-F238E27FC236}">
                <a16:creationId xmlns:a16="http://schemas.microsoft.com/office/drawing/2014/main" id="{F290A3DC-9FE8-0048-BF7B-687CD2A068BD}"/>
              </a:ext>
            </a:extLst>
          </p:cNvPr>
          <p:cNvPicPr>
            <a:picLocks noChangeAspect="1"/>
          </p:cNvPicPr>
          <p:nvPr userDrawn="1"/>
        </p:nvPicPr>
        <p:blipFill>
          <a:blip r:embed="rId3"/>
          <a:stretch>
            <a:fillRect/>
          </a:stretch>
        </p:blipFill>
        <p:spPr>
          <a:xfrm>
            <a:off x="3635115" y="4325581"/>
            <a:ext cx="849711" cy="730752"/>
          </a:xfrm>
          <a:prstGeom prst="rect">
            <a:avLst/>
          </a:prstGeom>
        </p:spPr>
      </p:pic>
    </p:spTree>
    <p:extLst>
      <p:ext uri="{BB962C8B-B14F-4D97-AF65-F5344CB8AC3E}">
        <p14:creationId xmlns:p14="http://schemas.microsoft.com/office/powerpoint/2010/main" val="323006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ORTADA Gerències de l'àrea">
    <p:spTree>
      <p:nvGrpSpPr>
        <p:cNvPr id="1" name=""/>
        <p:cNvGrpSpPr/>
        <p:nvPr/>
      </p:nvGrpSpPr>
      <p:grpSpPr>
        <a:xfrm>
          <a:off x="0" y="0"/>
          <a:ext cx="0" cy="0"/>
          <a:chOff x="0" y="0"/>
          <a:chExt cx="0" cy="0"/>
        </a:xfrm>
      </p:grpSpPr>
      <p:sp>
        <p:nvSpPr>
          <p:cNvPr id="3" name="Marcador de posición de imagen 11"/>
          <p:cNvSpPr>
            <a:spLocks noGrp="1"/>
          </p:cNvSpPr>
          <p:nvPr>
            <p:ph type="pic" sz="quarter" idx="13" hasCustomPrompt="1"/>
          </p:nvPr>
        </p:nvSpPr>
        <p:spPr>
          <a:xfrm>
            <a:off x="4569874" y="0"/>
            <a:ext cx="4574126" cy="5143500"/>
          </a:xfrm>
          <a:prstGeom prst="rect">
            <a:avLst/>
          </a:prstGeom>
          <a:ln>
            <a:noFill/>
          </a:ln>
        </p:spPr>
        <p:txBody>
          <a:bodyPr/>
          <a:lstStyle/>
          <a:p>
            <a:r>
              <a:rPr lang="es-ES" dirty="0" err="1"/>
              <a:t>Imatge</a:t>
            </a:r>
            <a:endParaRPr lang="es-ES" dirty="0"/>
          </a:p>
        </p:txBody>
      </p:sp>
      <p:sp>
        <p:nvSpPr>
          <p:cNvPr id="5" name="Rectángulo 4"/>
          <p:cNvSpPr/>
          <p:nvPr userDrawn="1"/>
        </p:nvSpPr>
        <p:spPr>
          <a:xfrm>
            <a:off x="0" y="4172627"/>
            <a:ext cx="4572000" cy="9708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sp>
        <p:nvSpPr>
          <p:cNvPr id="8" name="Marcador de texto 17"/>
          <p:cNvSpPr>
            <a:spLocks noGrp="1"/>
          </p:cNvSpPr>
          <p:nvPr>
            <p:ph type="body" sz="quarter" idx="24" hasCustomPrompt="1"/>
          </p:nvPr>
        </p:nvSpPr>
        <p:spPr>
          <a:xfrm>
            <a:off x="156158" y="190016"/>
            <a:ext cx="4243621" cy="806830"/>
          </a:xfrm>
          <a:prstGeom prst="rect">
            <a:avLst/>
          </a:prstGeom>
        </p:spPr>
        <p:txBody>
          <a:bodyPr>
            <a:normAutofit/>
          </a:bodyPr>
          <a:lstStyle>
            <a:lvl1pPr marL="0" indent="0">
              <a:buNone/>
              <a:defRPr sz="3200" b="0">
                <a:solidFill>
                  <a:srgbClr val="FFFFFF"/>
                </a:solidFill>
              </a:defRPr>
            </a:lvl1pPr>
          </a:lstStyle>
          <a:p>
            <a:pPr lvl="0"/>
            <a:r>
              <a:rPr lang="es-ES_tradnl" dirty="0" err="1"/>
              <a:t>Títol</a:t>
            </a:r>
            <a:endParaRPr lang="es-ES_tradnl" dirty="0"/>
          </a:p>
        </p:txBody>
      </p:sp>
      <p:sp>
        <p:nvSpPr>
          <p:cNvPr id="10" name="Marcador de texto 17"/>
          <p:cNvSpPr>
            <a:spLocks noGrp="1"/>
          </p:cNvSpPr>
          <p:nvPr>
            <p:ph type="body" sz="quarter" idx="25" hasCustomPrompt="1"/>
          </p:nvPr>
        </p:nvSpPr>
        <p:spPr>
          <a:xfrm>
            <a:off x="156158" y="3546260"/>
            <a:ext cx="2696637" cy="491814"/>
          </a:xfrm>
          <a:prstGeom prst="rect">
            <a:avLst/>
          </a:prstGeom>
        </p:spPr>
        <p:txBody>
          <a:bodyPr anchor="b">
            <a:normAutofit/>
          </a:bodyPr>
          <a:lstStyle>
            <a:lvl1pPr marL="0" indent="0">
              <a:buNone/>
              <a:defRPr sz="1400" b="0">
                <a:solidFill>
                  <a:srgbClr val="FFFFFF"/>
                </a:solidFill>
              </a:defRPr>
            </a:lvl1pPr>
          </a:lstStyle>
          <a:p>
            <a:pPr lvl="0"/>
            <a:r>
              <a:rPr lang="es-ES_tradnl"/>
              <a:t>DIA / MES / ANY</a:t>
            </a:r>
            <a:endParaRPr lang="es-ES"/>
          </a:p>
        </p:txBody>
      </p:sp>
      <p:pic>
        <p:nvPicPr>
          <p:cNvPr id="12" name="Imagen 11">
            <a:extLst>
              <a:ext uri="{FF2B5EF4-FFF2-40B4-BE49-F238E27FC236}">
                <a16:creationId xmlns:a16="http://schemas.microsoft.com/office/drawing/2014/main" id="{F290A3DC-9FE8-0048-BF7B-687CD2A068BD}"/>
              </a:ext>
            </a:extLst>
          </p:cNvPr>
          <p:cNvPicPr>
            <a:picLocks noChangeAspect="1"/>
          </p:cNvPicPr>
          <p:nvPr userDrawn="1"/>
        </p:nvPicPr>
        <p:blipFill>
          <a:blip r:embed="rId2"/>
          <a:stretch>
            <a:fillRect/>
          </a:stretch>
        </p:blipFill>
        <p:spPr>
          <a:xfrm>
            <a:off x="3635115" y="4325581"/>
            <a:ext cx="849711" cy="730752"/>
          </a:xfrm>
          <a:prstGeom prst="rect">
            <a:avLst/>
          </a:prstGeom>
        </p:spPr>
      </p:pic>
      <p:sp>
        <p:nvSpPr>
          <p:cNvPr id="13" name="Marcador de texto 17">
            <a:extLst>
              <a:ext uri="{FF2B5EF4-FFF2-40B4-BE49-F238E27FC236}">
                <a16:creationId xmlns:a16="http://schemas.microsoft.com/office/drawing/2014/main" id="{AD0F47A1-5666-ED40-831B-10D55CFA22A0}"/>
              </a:ext>
            </a:extLst>
          </p:cNvPr>
          <p:cNvSpPr>
            <a:spLocks noGrp="1"/>
          </p:cNvSpPr>
          <p:nvPr>
            <p:ph type="body" sz="quarter" idx="26" hasCustomPrompt="1"/>
          </p:nvPr>
        </p:nvSpPr>
        <p:spPr>
          <a:xfrm>
            <a:off x="156158" y="1061308"/>
            <a:ext cx="4243621" cy="806830"/>
          </a:xfrm>
          <a:prstGeom prst="rect">
            <a:avLst/>
          </a:prstGeom>
        </p:spPr>
        <p:txBody>
          <a:bodyPr>
            <a:normAutofit/>
          </a:bodyPr>
          <a:lstStyle>
            <a:lvl1pPr marL="0" indent="0">
              <a:buNone/>
              <a:defRPr sz="2400" b="0">
                <a:solidFill>
                  <a:srgbClr val="FFFFFF"/>
                </a:solidFill>
              </a:defRPr>
            </a:lvl1pPr>
          </a:lstStyle>
          <a:p>
            <a:pPr lvl="0"/>
            <a:r>
              <a:rPr lang="es-ES_tradnl" dirty="0" err="1"/>
              <a:t>Subtítol</a:t>
            </a:r>
            <a:endParaRPr lang="es-ES_tradnl" dirty="0"/>
          </a:p>
        </p:txBody>
      </p:sp>
      <p:pic>
        <p:nvPicPr>
          <p:cNvPr id="9" name="Imagen 8">
            <a:extLst>
              <a:ext uri="{FF2B5EF4-FFF2-40B4-BE49-F238E27FC236}">
                <a16:creationId xmlns:a16="http://schemas.microsoft.com/office/drawing/2014/main" id="{D4E937DE-6224-C246-9173-78B2CB964648}"/>
              </a:ext>
            </a:extLst>
          </p:cNvPr>
          <p:cNvPicPr>
            <a:picLocks noChangeAspect="1"/>
          </p:cNvPicPr>
          <p:nvPr userDrawn="1"/>
        </p:nvPicPr>
        <p:blipFill>
          <a:blip r:embed="rId3"/>
          <a:stretch>
            <a:fillRect/>
          </a:stretch>
        </p:blipFill>
        <p:spPr>
          <a:xfrm>
            <a:off x="177726" y="4475704"/>
            <a:ext cx="2333746" cy="401345"/>
          </a:xfrm>
          <a:prstGeom prst="rect">
            <a:avLst/>
          </a:prstGeom>
        </p:spPr>
      </p:pic>
    </p:spTree>
    <p:extLst>
      <p:ext uri="{BB962C8B-B14F-4D97-AF65-F5344CB8AC3E}">
        <p14:creationId xmlns:p14="http://schemas.microsoft.com/office/powerpoint/2010/main" val="23180481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PARADORA">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132816" y="3226460"/>
            <a:ext cx="1064305" cy="1853236"/>
          </a:xfrm>
          <a:prstGeom prst="rect">
            <a:avLst/>
          </a:prstGeom>
        </p:spPr>
        <p:txBody>
          <a:bodyPr anchor="b"/>
          <a:lstStyle>
            <a:lvl1pPr algn="l">
              <a:defRPr b="0">
                <a:solidFill>
                  <a:schemeClr val="tx1"/>
                </a:solidFill>
              </a:defRPr>
            </a:lvl1pPr>
          </a:lstStyle>
          <a:p>
            <a:r>
              <a:rPr lang="es-ES_tradnl"/>
              <a:t>01.</a:t>
            </a:r>
            <a:endParaRPr lang="es-ES"/>
          </a:p>
        </p:txBody>
      </p:sp>
      <p:sp>
        <p:nvSpPr>
          <p:cNvPr id="3" name="Marcador de posición de imagen 11"/>
          <p:cNvSpPr>
            <a:spLocks noGrp="1"/>
          </p:cNvSpPr>
          <p:nvPr>
            <p:ph type="pic" sz="quarter" idx="13" hasCustomPrompt="1"/>
          </p:nvPr>
        </p:nvSpPr>
        <p:spPr>
          <a:xfrm>
            <a:off x="0" y="0"/>
            <a:ext cx="9144000" cy="1433982"/>
          </a:xfrm>
          <a:prstGeom prst="rect">
            <a:avLst/>
          </a:prstGeom>
        </p:spPr>
        <p:txBody>
          <a:bodyPr/>
          <a:lstStyle/>
          <a:p>
            <a:r>
              <a:rPr lang="es-ES"/>
              <a:t>Imatge</a:t>
            </a:r>
          </a:p>
        </p:txBody>
      </p:sp>
      <p:sp>
        <p:nvSpPr>
          <p:cNvPr id="5" name="Marcador de texto 17"/>
          <p:cNvSpPr>
            <a:spLocks noGrp="1"/>
          </p:cNvSpPr>
          <p:nvPr>
            <p:ph type="body" sz="quarter" idx="24" hasCustomPrompt="1"/>
          </p:nvPr>
        </p:nvSpPr>
        <p:spPr>
          <a:xfrm>
            <a:off x="2902433" y="1981526"/>
            <a:ext cx="6103322" cy="3086857"/>
          </a:xfrm>
          <a:prstGeom prst="rect">
            <a:avLst/>
          </a:prstGeom>
        </p:spPr>
        <p:txBody>
          <a:bodyPr anchor="b">
            <a:normAutofit/>
          </a:bodyPr>
          <a:lstStyle>
            <a:lvl1pPr marL="0" indent="0" algn="r">
              <a:buNone/>
              <a:defRPr sz="4400" b="0">
                <a:solidFill>
                  <a:srgbClr val="FFFFFF"/>
                </a:solidFill>
              </a:defRPr>
            </a:lvl1pPr>
          </a:lstStyle>
          <a:p>
            <a:pPr lvl="0"/>
            <a:r>
              <a:rPr lang="es-ES_tradnl"/>
              <a:t>T</a:t>
            </a:r>
            <a:r>
              <a:rPr lang="es-ES"/>
              <a:t>i</a:t>
            </a:r>
            <a:r>
              <a:rPr lang="es-ES_tradnl"/>
              <a:t>tol del capítol</a:t>
            </a:r>
            <a:endParaRPr lang="es-ES"/>
          </a:p>
        </p:txBody>
      </p:sp>
    </p:spTree>
    <p:extLst>
      <p:ext uri="{BB962C8B-B14F-4D97-AF65-F5344CB8AC3E}">
        <p14:creationId xmlns:p14="http://schemas.microsoft.com/office/powerpoint/2010/main" val="18634801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RAPORTADA-amb imatge">
    <p:spTree>
      <p:nvGrpSpPr>
        <p:cNvPr id="1" name=""/>
        <p:cNvGrpSpPr/>
        <p:nvPr/>
      </p:nvGrpSpPr>
      <p:grpSpPr>
        <a:xfrm>
          <a:off x="0" y="0"/>
          <a:ext cx="0" cy="0"/>
          <a:chOff x="0" y="0"/>
          <a:chExt cx="0" cy="0"/>
        </a:xfrm>
      </p:grpSpPr>
      <p:sp>
        <p:nvSpPr>
          <p:cNvPr id="3" name="Marcador de posición de imagen 11"/>
          <p:cNvSpPr>
            <a:spLocks noGrp="1"/>
          </p:cNvSpPr>
          <p:nvPr>
            <p:ph type="pic" sz="quarter" idx="13" hasCustomPrompt="1"/>
          </p:nvPr>
        </p:nvSpPr>
        <p:spPr>
          <a:xfrm>
            <a:off x="4569874" y="0"/>
            <a:ext cx="4574126" cy="5143500"/>
          </a:xfrm>
          <a:prstGeom prst="rect">
            <a:avLst/>
          </a:prstGeom>
          <a:noFill/>
          <a:ln>
            <a:noFill/>
          </a:ln>
        </p:spPr>
        <p:txBody>
          <a:bodyPr/>
          <a:lstStyle/>
          <a:p>
            <a:r>
              <a:rPr lang="es-ES" dirty="0" err="1"/>
              <a:t>Imatge</a:t>
            </a:r>
            <a:endParaRPr lang="es-ES" dirty="0"/>
          </a:p>
        </p:txBody>
      </p:sp>
      <p:sp>
        <p:nvSpPr>
          <p:cNvPr id="5" name="Rectángulo 4"/>
          <p:cNvSpPr/>
          <p:nvPr userDrawn="1"/>
        </p:nvSpPr>
        <p:spPr>
          <a:xfrm>
            <a:off x="0" y="4172627"/>
            <a:ext cx="4572000" cy="9708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sp>
        <p:nvSpPr>
          <p:cNvPr id="8" name="Marcador de texto 17"/>
          <p:cNvSpPr>
            <a:spLocks noGrp="1"/>
          </p:cNvSpPr>
          <p:nvPr>
            <p:ph type="body" sz="quarter" idx="24" hasCustomPrompt="1"/>
          </p:nvPr>
        </p:nvSpPr>
        <p:spPr>
          <a:xfrm>
            <a:off x="156158" y="3065814"/>
            <a:ext cx="4243621" cy="960892"/>
          </a:xfrm>
          <a:prstGeom prst="rect">
            <a:avLst/>
          </a:prstGeom>
        </p:spPr>
        <p:txBody>
          <a:bodyPr>
            <a:normAutofit/>
          </a:bodyPr>
          <a:lstStyle>
            <a:lvl1pPr marL="0" indent="0">
              <a:buNone/>
              <a:defRPr sz="1000" b="0">
                <a:solidFill>
                  <a:srgbClr val="FFFFFF"/>
                </a:solidFill>
              </a:defRPr>
            </a:lvl1pPr>
          </a:lstStyle>
          <a:p>
            <a:pPr lvl="0"/>
            <a:r>
              <a:rPr lang="es-ES_tradnl" dirty="0" err="1"/>
              <a:t>Espai</a:t>
            </a:r>
            <a:r>
              <a:rPr lang="es-ES_tradnl" dirty="0"/>
              <a:t> editable contacte</a:t>
            </a:r>
          </a:p>
        </p:txBody>
      </p:sp>
      <p:pic>
        <p:nvPicPr>
          <p:cNvPr id="9" name="Imagen 8">
            <a:extLst>
              <a:ext uri="{FF2B5EF4-FFF2-40B4-BE49-F238E27FC236}">
                <a16:creationId xmlns:a16="http://schemas.microsoft.com/office/drawing/2014/main" id="{501F8918-675C-7C4A-8BD0-0777249D6B0A}"/>
              </a:ext>
            </a:extLst>
          </p:cNvPr>
          <p:cNvPicPr>
            <a:picLocks noChangeAspect="1"/>
          </p:cNvPicPr>
          <p:nvPr userDrawn="1"/>
        </p:nvPicPr>
        <p:blipFill>
          <a:blip r:embed="rId2"/>
          <a:stretch>
            <a:fillRect/>
          </a:stretch>
        </p:blipFill>
        <p:spPr>
          <a:xfrm>
            <a:off x="3635115" y="4325581"/>
            <a:ext cx="849711" cy="730752"/>
          </a:xfrm>
          <a:prstGeom prst="rect">
            <a:avLst/>
          </a:prstGeom>
        </p:spPr>
      </p:pic>
      <p:pic>
        <p:nvPicPr>
          <p:cNvPr id="14" name="Imagen 13">
            <a:extLst>
              <a:ext uri="{FF2B5EF4-FFF2-40B4-BE49-F238E27FC236}">
                <a16:creationId xmlns:a16="http://schemas.microsoft.com/office/drawing/2014/main" id="{86798DFE-3D3E-E14E-80BB-A94102EA0D06}"/>
              </a:ext>
            </a:extLst>
          </p:cNvPr>
          <p:cNvPicPr>
            <a:picLocks noChangeAspect="1"/>
          </p:cNvPicPr>
          <p:nvPr userDrawn="1"/>
        </p:nvPicPr>
        <p:blipFill>
          <a:blip r:embed="rId3"/>
          <a:stretch>
            <a:fillRect/>
          </a:stretch>
        </p:blipFill>
        <p:spPr>
          <a:xfrm>
            <a:off x="177726" y="4475704"/>
            <a:ext cx="2333746" cy="401345"/>
          </a:xfrm>
          <a:prstGeom prst="rect">
            <a:avLst/>
          </a:prstGeom>
        </p:spPr>
      </p:pic>
    </p:spTree>
    <p:extLst>
      <p:ext uri="{BB962C8B-B14F-4D97-AF65-F5344CB8AC3E}">
        <p14:creationId xmlns:p14="http://schemas.microsoft.com/office/powerpoint/2010/main" val="33864851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RAPORTADA-simple">
    <p:spTree>
      <p:nvGrpSpPr>
        <p:cNvPr id="1" name=""/>
        <p:cNvGrpSpPr/>
        <p:nvPr/>
      </p:nvGrpSpPr>
      <p:grpSpPr>
        <a:xfrm>
          <a:off x="0" y="0"/>
          <a:ext cx="0" cy="0"/>
          <a:chOff x="0" y="0"/>
          <a:chExt cx="0" cy="0"/>
        </a:xfrm>
      </p:grpSpPr>
      <p:pic>
        <p:nvPicPr>
          <p:cNvPr id="3" name="Imagen 2" descr="Marca DB negatiu horitzonta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13506" y="2075932"/>
            <a:ext cx="1916989" cy="635260"/>
          </a:xfrm>
          <a:prstGeom prst="rect">
            <a:avLst/>
          </a:prstGeom>
        </p:spPr>
      </p:pic>
    </p:spTree>
    <p:extLst>
      <p:ext uri="{BB962C8B-B14F-4D97-AF65-F5344CB8AC3E}">
        <p14:creationId xmlns:p14="http://schemas.microsoft.com/office/powerpoint/2010/main" val="3916055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Título y objetos">
    <p:spTree>
      <p:nvGrpSpPr>
        <p:cNvPr id="1" name=""/>
        <p:cNvGrpSpPr/>
        <p:nvPr/>
      </p:nvGrpSpPr>
      <p:grpSpPr>
        <a:xfrm>
          <a:off x="0" y="0"/>
          <a:ext cx="0" cy="0"/>
          <a:chOff x="0" y="0"/>
          <a:chExt cx="0" cy="0"/>
        </a:xfrm>
      </p:grpSpPr>
      <p:sp>
        <p:nvSpPr>
          <p:cNvPr id="2" name="Título 1"/>
          <p:cNvSpPr>
            <a:spLocks noGrp="1"/>
          </p:cNvSpPr>
          <p:nvPr userDrawn="1">
            <p:ph type="title" hasCustomPrompt="1"/>
          </p:nvPr>
        </p:nvSpPr>
        <p:spPr>
          <a:xfrm>
            <a:off x="129055" y="205979"/>
            <a:ext cx="7620860" cy="857250"/>
          </a:xfrm>
        </p:spPr>
        <p:txBody>
          <a:bodyPr/>
          <a:lstStyle/>
          <a:p>
            <a:r>
              <a:rPr lang="es-ES_tradnl"/>
              <a:t>Clic per editar el títol</a:t>
            </a:r>
            <a:endParaRPr lang="es-ES"/>
          </a:p>
        </p:txBody>
      </p:sp>
      <p:sp>
        <p:nvSpPr>
          <p:cNvPr id="19" name="Rectángulo 18"/>
          <p:cNvSpPr/>
          <p:nvPr userDrawn="1"/>
        </p:nvSpPr>
        <p:spPr>
          <a:xfrm>
            <a:off x="2267270" y="1519050"/>
            <a:ext cx="6876730" cy="1764000"/>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9" name="Marcador de posición de imagen 11"/>
          <p:cNvSpPr>
            <a:spLocks noGrp="1"/>
          </p:cNvSpPr>
          <p:nvPr>
            <p:ph type="pic" sz="quarter" idx="27" hasCustomPrompt="1"/>
          </p:nvPr>
        </p:nvSpPr>
        <p:spPr>
          <a:xfrm>
            <a:off x="0" y="1519050"/>
            <a:ext cx="2267270" cy="1764000"/>
          </a:xfrm>
        </p:spPr>
        <p:txBody>
          <a:bodyPr/>
          <a:lstStyle/>
          <a:p>
            <a:r>
              <a:rPr lang="es-ES_tradnl"/>
              <a:t>Imatge</a:t>
            </a:r>
            <a:endParaRPr lang="es-ES"/>
          </a:p>
        </p:txBody>
      </p:sp>
      <p:sp>
        <p:nvSpPr>
          <p:cNvPr id="32" name="Rectángulo 31"/>
          <p:cNvSpPr/>
          <p:nvPr userDrawn="1"/>
        </p:nvSpPr>
        <p:spPr>
          <a:xfrm>
            <a:off x="2267270" y="3373060"/>
            <a:ext cx="6876730" cy="1764000"/>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3" name="Marcador de posición de imagen 11"/>
          <p:cNvSpPr>
            <a:spLocks noGrp="1"/>
          </p:cNvSpPr>
          <p:nvPr>
            <p:ph type="pic" sz="quarter" idx="28" hasCustomPrompt="1"/>
          </p:nvPr>
        </p:nvSpPr>
        <p:spPr>
          <a:xfrm>
            <a:off x="0" y="3379500"/>
            <a:ext cx="2267270" cy="1764000"/>
          </a:xfrm>
        </p:spPr>
        <p:txBody>
          <a:bodyPr/>
          <a:lstStyle/>
          <a:p>
            <a:r>
              <a:rPr lang="es-ES_tradnl"/>
              <a:t>Imatge</a:t>
            </a:r>
            <a:endParaRPr lang="es-ES"/>
          </a:p>
        </p:txBody>
      </p:sp>
      <p:sp>
        <p:nvSpPr>
          <p:cNvPr id="34" name="Marcador de texto 17"/>
          <p:cNvSpPr>
            <a:spLocks noGrp="1"/>
          </p:cNvSpPr>
          <p:nvPr>
            <p:ph type="body" sz="quarter" idx="29" hasCustomPrompt="1"/>
          </p:nvPr>
        </p:nvSpPr>
        <p:spPr>
          <a:xfrm>
            <a:off x="2387053" y="1732074"/>
            <a:ext cx="6652200" cy="491814"/>
          </a:xfrm>
        </p:spPr>
        <p:txBody>
          <a:bodyPr>
            <a:normAutofit/>
          </a:bodyPr>
          <a:lstStyle>
            <a:lvl1pPr marL="0" indent="0">
              <a:buNone/>
              <a:defRPr sz="2400" b="1"/>
            </a:lvl1pPr>
          </a:lstStyle>
          <a:p>
            <a:pPr lvl="0"/>
            <a:r>
              <a:rPr lang="es-ES_tradnl"/>
              <a:t>Títol</a:t>
            </a:r>
            <a:endParaRPr lang="es-ES"/>
          </a:p>
        </p:txBody>
      </p:sp>
      <p:sp>
        <p:nvSpPr>
          <p:cNvPr id="35" name="Marcador de texto 17"/>
          <p:cNvSpPr>
            <a:spLocks noGrp="1"/>
          </p:cNvSpPr>
          <p:nvPr>
            <p:ph type="body" sz="quarter" idx="30" hasCustomPrompt="1"/>
          </p:nvPr>
        </p:nvSpPr>
        <p:spPr>
          <a:xfrm>
            <a:off x="2387053" y="2223888"/>
            <a:ext cx="6652200" cy="917864"/>
          </a:xfrm>
        </p:spPr>
        <p:txBody>
          <a:bodyPr>
            <a:normAutofit/>
          </a:bodyPr>
          <a:lstStyle>
            <a:lvl1pPr marL="0" indent="0">
              <a:buNone/>
              <a:defRPr sz="1400" b="0"/>
            </a:lvl1pPr>
          </a:lstStyle>
          <a:p>
            <a:pPr lvl="0"/>
            <a:r>
              <a:rPr lang="es-ES_tradnl"/>
              <a:t>Text</a:t>
            </a:r>
            <a:endParaRPr lang="es-ES"/>
          </a:p>
        </p:txBody>
      </p:sp>
      <p:sp>
        <p:nvSpPr>
          <p:cNvPr id="36" name="Marcador de texto 17"/>
          <p:cNvSpPr>
            <a:spLocks noGrp="1"/>
          </p:cNvSpPr>
          <p:nvPr>
            <p:ph type="body" sz="quarter" idx="31" hasCustomPrompt="1"/>
          </p:nvPr>
        </p:nvSpPr>
        <p:spPr>
          <a:xfrm>
            <a:off x="2387053" y="3590143"/>
            <a:ext cx="6652200" cy="491814"/>
          </a:xfrm>
        </p:spPr>
        <p:txBody>
          <a:bodyPr>
            <a:normAutofit/>
          </a:bodyPr>
          <a:lstStyle>
            <a:lvl1pPr marL="0" indent="0">
              <a:buNone/>
              <a:defRPr sz="2400" b="1"/>
            </a:lvl1pPr>
          </a:lstStyle>
          <a:p>
            <a:pPr lvl="0"/>
            <a:r>
              <a:rPr lang="es-ES_tradnl"/>
              <a:t>Títol</a:t>
            </a:r>
            <a:endParaRPr lang="es-ES"/>
          </a:p>
        </p:txBody>
      </p:sp>
      <p:sp>
        <p:nvSpPr>
          <p:cNvPr id="37" name="Marcador de texto 17"/>
          <p:cNvSpPr>
            <a:spLocks noGrp="1"/>
          </p:cNvSpPr>
          <p:nvPr>
            <p:ph type="body" sz="quarter" idx="32" hasCustomPrompt="1"/>
          </p:nvPr>
        </p:nvSpPr>
        <p:spPr>
          <a:xfrm>
            <a:off x="2387053" y="4081957"/>
            <a:ext cx="6652200" cy="917864"/>
          </a:xfrm>
        </p:spPr>
        <p:txBody>
          <a:bodyPr>
            <a:normAutofit/>
          </a:bodyPr>
          <a:lstStyle>
            <a:lvl1pPr marL="0" indent="0">
              <a:buNone/>
              <a:defRPr sz="1400" b="0"/>
            </a:lvl1pPr>
          </a:lstStyle>
          <a:p>
            <a:pPr lvl="0"/>
            <a:r>
              <a:rPr lang="es-ES_tradnl"/>
              <a:t>Text</a:t>
            </a:r>
            <a:endParaRPr lang="es-ES"/>
          </a:p>
        </p:txBody>
      </p:sp>
      <p:sp>
        <p:nvSpPr>
          <p:cNvPr id="12" name="Marcador de número de diapositiva 5">
            <a:extLst>
              <a:ext uri="{FF2B5EF4-FFF2-40B4-BE49-F238E27FC236}">
                <a16:creationId xmlns:a16="http://schemas.microsoft.com/office/drawing/2014/main" id="{828F32F2-A8B7-0E40-9662-1DC9A304042D}"/>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14" name="Imagen 13" descr="Marca DB positiu horitzontal.png">
            <a:extLst>
              <a:ext uri="{FF2B5EF4-FFF2-40B4-BE49-F238E27FC236}">
                <a16:creationId xmlns:a16="http://schemas.microsoft.com/office/drawing/2014/main" id="{EEA69B86-401C-0C46-B373-FEBC5640D0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358521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0_Título y objetos">
    <p:spTree>
      <p:nvGrpSpPr>
        <p:cNvPr id="1" name=""/>
        <p:cNvGrpSpPr/>
        <p:nvPr/>
      </p:nvGrpSpPr>
      <p:grpSpPr>
        <a:xfrm>
          <a:off x="0" y="0"/>
          <a:ext cx="0" cy="0"/>
          <a:chOff x="0" y="0"/>
          <a:chExt cx="0" cy="0"/>
        </a:xfrm>
      </p:grpSpPr>
      <p:sp>
        <p:nvSpPr>
          <p:cNvPr id="13" name="Rectángulo 12"/>
          <p:cNvSpPr/>
          <p:nvPr userDrawn="1"/>
        </p:nvSpPr>
        <p:spPr>
          <a:xfrm>
            <a:off x="3087132" y="1519049"/>
            <a:ext cx="2969737"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4" name="Rectángulo 13"/>
          <p:cNvSpPr/>
          <p:nvPr userDrawn="1"/>
        </p:nvSpPr>
        <p:spPr>
          <a:xfrm>
            <a:off x="6174263" y="1519049"/>
            <a:ext cx="2969737"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a:xfrm>
            <a:off x="129055" y="205979"/>
            <a:ext cx="7635850" cy="857250"/>
          </a:xfrm>
        </p:spPr>
        <p:txBody>
          <a:bodyPr/>
          <a:lstStyle/>
          <a:p>
            <a:r>
              <a:rPr lang="es-ES_tradnl"/>
              <a:t>Clic per editar el títol</a:t>
            </a:r>
            <a:endParaRPr lang="es-ES"/>
          </a:p>
        </p:txBody>
      </p:sp>
      <p:sp>
        <p:nvSpPr>
          <p:cNvPr id="12" name="Marcador de posición de imagen 11"/>
          <p:cNvSpPr>
            <a:spLocks noGrp="1"/>
          </p:cNvSpPr>
          <p:nvPr>
            <p:ph type="pic" sz="quarter" idx="13" hasCustomPrompt="1"/>
          </p:nvPr>
        </p:nvSpPr>
        <p:spPr>
          <a:xfrm>
            <a:off x="6174262" y="1522452"/>
            <a:ext cx="2969737" cy="1758694"/>
          </a:xfrm>
        </p:spPr>
        <p:txBody>
          <a:bodyPr/>
          <a:lstStyle/>
          <a:p>
            <a:r>
              <a:rPr lang="es-ES_tradnl"/>
              <a:t>Imatge</a:t>
            </a:r>
            <a:endParaRPr lang="es-ES"/>
          </a:p>
        </p:txBody>
      </p:sp>
      <p:sp>
        <p:nvSpPr>
          <p:cNvPr id="19" name="Marcador de texto 17"/>
          <p:cNvSpPr>
            <a:spLocks noGrp="1"/>
          </p:cNvSpPr>
          <p:nvPr>
            <p:ph type="body" sz="quarter" idx="15" hasCustomPrompt="1"/>
          </p:nvPr>
        </p:nvSpPr>
        <p:spPr>
          <a:xfrm>
            <a:off x="6174263" y="3494171"/>
            <a:ext cx="2874962" cy="491814"/>
          </a:xfrm>
        </p:spPr>
        <p:txBody>
          <a:bodyPr>
            <a:normAutofit/>
          </a:bodyPr>
          <a:lstStyle>
            <a:lvl1pPr marL="0" indent="0">
              <a:buNone/>
              <a:defRPr sz="2400" b="1"/>
            </a:lvl1pPr>
          </a:lstStyle>
          <a:p>
            <a:pPr lvl="0"/>
            <a:r>
              <a:rPr lang="es-ES_tradnl"/>
              <a:t>Títol</a:t>
            </a:r>
            <a:endParaRPr lang="es-ES"/>
          </a:p>
        </p:txBody>
      </p:sp>
      <p:sp>
        <p:nvSpPr>
          <p:cNvPr id="23" name="Marcador de texto 17"/>
          <p:cNvSpPr>
            <a:spLocks noGrp="1"/>
          </p:cNvSpPr>
          <p:nvPr>
            <p:ph type="body" sz="quarter" idx="19" hasCustomPrompt="1"/>
          </p:nvPr>
        </p:nvSpPr>
        <p:spPr>
          <a:xfrm>
            <a:off x="6174263" y="3985985"/>
            <a:ext cx="2874962" cy="917864"/>
          </a:xfrm>
        </p:spPr>
        <p:txBody>
          <a:bodyPr>
            <a:normAutofit/>
          </a:bodyPr>
          <a:lstStyle>
            <a:lvl1pPr marL="0" indent="0">
              <a:buNone/>
              <a:defRPr sz="1400" b="0"/>
            </a:lvl1pPr>
          </a:lstStyle>
          <a:p>
            <a:pPr lvl="0"/>
            <a:r>
              <a:rPr lang="es-ES_tradnl"/>
              <a:t>Text</a:t>
            </a:r>
            <a:endParaRPr lang="es-ES"/>
          </a:p>
        </p:txBody>
      </p:sp>
      <p:sp>
        <p:nvSpPr>
          <p:cNvPr id="15" name="Marcador de posición de imagen 11"/>
          <p:cNvSpPr>
            <a:spLocks noGrp="1"/>
          </p:cNvSpPr>
          <p:nvPr>
            <p:ph type="pic" sz="quarter" idx="20" hasCustomPrompt="1"/>
          </p:nvPr>
        </p:nvSpPr>
        <p:spPr>
          <a:xfrm>
            <a:off x="3093486" y="1522452"/>
            <a:ext cx="2969737" cy="1758694"/>
          </a:xfrm>
        </p:spPr>
        <p:txBody>
          <a:bodyPr/>
          <a:lstStyle/>
          <a:p>
            <a:r>
              <a:rPr lang="es-ES_tradnl"/>
              <a:t>Imatge</a:t>
            </a:r>
            <a:endParaRPr lang="es-ES"/>
          </a:p>
        </p:txBody>
      </p:sp>
      <p:sp>
        <p:nvSpPr>
          <p:cNvPr id="16" name="Marcador de texto 17"/>
          <p:cNvSpPr>
            <a:spLocks noGrp="1"/>
          </p:cNvSpPr>
          <p:nvPr>
            <p:ph type="body" sz="quarter" idx="21" hasCustomPrompt="1"/>
          </p:nvPr>
        </p:nvSpPr>
        <p:spPr>
          <a:xfrm>
            <a:off x="3093486" y="3494171"/>
            <a:ext cx="2874962" cy="491814"/>
          </a:xfrm>
        </p:spPr>
        <p:txBody>
          <a:bodyPr>
            <a:normAutofit/>
          </a:bodyPr>
          <a:lstStyle>
            <a:lvl1pPr marL="0" indent="0">
              <a:buNone/>
              <a:defRPr sz="2400" b="1"/>
            </a:lvl1pPr>
          </a:lstStyle>
          <a:p>
            <a:pPr lvl="0"/>
            <a:r>
              <a:rPr lang="es-ES_tradnl"/>
              <a:t>Títol</a:t>
            </a:r>
            <a:endParaRPr lang="es-ES"/>
          </a:p>
        </p:txBody>
      </p:sp>
      <p:sp>
        <p:nvSpPr>
          <p:cNvPr id="17" name="Marcador de texto 17"/>
          <p:cNvSpPr>
            <a:spLocks noGrp="1"/>
          </p:cNvSpPr>
          <p:nvPr>
            <p:ph type="body" sz="quarter" idx="22" hasCustomPrompt="1"/>
          </p:nvPr>
        </p:nvSpPr>
        <p:spPr>
          <a:xfrm>
            <a:off x="3093486" y="3985985"/>
            <a:ext cx="2874962" cy="917864"/>
          </a:xfrm>
        </p:spPr>
        <p:txBody>
          <a:bodyPr>
            <a:normAutofit/>
          </a:bodyPr>
          <a:lstStyle>
            <a:lvl1pPr marL="0" indent="0">
              <a:buNone/>
              <a:defRPr sz="1400" b="0"/>
            </a:lvl1pPr>
          </a:lstStyle>
          <a:p>
            <a:pPr lvl="0"/>
            <a:r>
              <a:rPr lang="es-ES_tradnl"/>
              <a:t>Text</a:t>
            </a:r>
            <a:endParaRPr lang="es-ES"/>
          </a:p>
        </p:txBody>
      </p:sp>
      <p:sp>
        <p:nvSpPr>
          <p:cNvPr id="18" name="Rectángulo 17"/>
          <p:cNvSpPr/>
          <p:nvPr userDrawn="1"/>
        </p:nvSpPr>
        <p:spPr>
          <a:xfrm>
            <a:off x="-6354" y="1519049"/>
            <a:ext cx="2969737"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Marcador de posición de imagen 11"/>
          <p:cNvSpPr>
            <a:spLocks noGrp="1"/>
          </p:cNvSpPr>
          <p:nvPr>
            <p:ph type="pic" sz="quarter" idx="23" hasCustomPrompt="1"/>
          </p:nvPr>
        </p:nvSpPr>
        <p:spPr>
          <a:xfrm>
            <a:off x="0" y="1522452"/>
            <a:ext cx="2969737" cy="1758694"/>
          </a:xfrm>
        </p:spPr>
        <p:txBody>
          <a:bodyPr/>
          <a:lstStyle/>
          <a:p>
            <a:r>
              <a:rPr lang="es-ES_tradnl"/>
              <a:t>Imatge</a:t>
            </a:r>
            <a:endParaRPr lang="es-ES"/>
          </a:p>
        </p:txBody>
      </p:sp>
      <p:sp>
        <p:nvSpPr>
          <p:cNvPr id="21" name="Marcador de texto 17"/>
          <p:cNvSpPr>
            <a:spLocks noGrp="1"/>
          </p:cNvSpPr>
          <p:nvPr>
            <p:ph type="body" sz="quarter" idx="24" hasCustomPrompt="1"/>
          </p:nvPr>
        </p:nvSpPr>
        <p:spPr>
          <a:xfrm>
            <a:off x="0" y="3494171"/>
            <a:ext cx="2874962" cy="491814"/>
          </a:xfrm>
        </p:spPr>
        <p:txBody>
          <a:bodyPr>
            <a:normAutofit/>
          </a:bodyPr>
          <a:lstStyle>
            <a:lvl1pPr marL="0" indent="0">
              <a:buNone/>
              <a:defRPr sz="2400" b="1"/>
            </a:lvl1pPr>
          </a:lstStyle>
          <a:p>
            <a:pPr lvl="0"/>
            <a:r>
              <a:rPr lang="es-ES_tradnl"/>
              <a:t>Títol</a:t>
            </a:r>
            <a:endParaRPr lang="es-ES"/>
          </a:p>
        </p:txBody>
      </p:sp>
      <p:sp>
        <p:nvSpPr>
          <p:cNvPr id="22" name="Marcador de texto 17"/>
          <p:cNvSpPr>
            <a:spLocks noGrp="1"/>
          </p:cNvSpPr>
          <p:nvPr>
            <p:ph type="body" sz="quarter" idx="25" hasCustomPrompt="1"/>
          </p:nvPr>
        </p:nvSpPr>
        <p:spPr>
          <a:xfrm>
            <a:off x="0" y="3985985"/>
            <a:ext cx="2874962" cy="917864"/>
          </a:xfrm>
        </p:spPr>
        <p:txBody>
          <a:bodyPr>
            <a:normAutofit/>
          </a:bodyPr>
          <a:lstStyle>
            <a:lvl1pPr marL="0" indent="0">
              <a:buNone/>
              <a:defRPr sz="1400" b="0"/>
            </a:lvl1pPr>
          </a:lstStyle>
          <a:p>
            <a:pPr lvl="0"/>
            <a:r>
              <a:rPr lang="es-ES_tradnl"/>
              <a:t>Text</a:t>
            </a:r>
            <a:endParaRPr lang="es-ES"/>
          </a:p>
        </p:txBody>
      </p:sp>
      <p:sp>
        <p:nvSpPr>
          <p:cNvPr id="24" name="Marcador de número de diapositiva 5">
            <a:extLst>
              <a:ext uri="{FF2B5EF4-FFF2-40B4-BE49-F238E27FC236}">
                <a16:creationId xmlns:a16="http://schemas.microsoft.com/office/drawing/2014/main" id="{20B87EDD-D7AF-F14F-B408-B6E5B3561546}"/>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26" name="Imagen 25" descr="Marca DB positiu horitzontal.png">
            <a:extLst>
              <a:ext uri="{FF2B5EF4-FFF2-40B4-BE49-F238E27FC236}">
                <a16:creationId xmlns:a16="http://schemas.microsoft.com/office/drawing/2014/main" id="{0293BBD6-01C8-A143-80B0-27F85D2457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3715003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1_Título y objetos">
    <p:spTree>
      <p:nvGrpSpPr>
        <p:cNvPr id="1" name=""/>
        <p:cNvGrpSpPr/>
        <p:nvPr/>
      </p:nvGrpSpPr>
      <p:grpSpPr>
        <a:xfrm>
          <a:off x="0" y="0"/>
          <a:ext cx="0" cy="0"/>
          <a:chOff x="0" y="0"/>
          <a:chExt cx="0" cy="0"/>
        </a:xfrm>
      </p:grpSpPr>
      <p:sp>
        <p:nvSpPr>
          <p:cNvPr id="13" name="Rectángulo 12"/>
          <p:cNvSpPr/>
          <p:nvPr userDrawn="1"/>
        </p:nvSpPr>
        <p:spPr>
          <a:xfrm>
            <a:off x="2311959" y="1519049"/>
            <a:ext cx="2223849"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4" name="Rectángulo 13"/>
          <p:cNvSpPr/>
          <p:nvPr userDrawn="1"/>
        </p:nvSpPr>
        <p:spPr>
          <a:xfrm>
            <a:off x="4620794" y="1519049"/>
            <a:ext cx="2223849"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Rectángulo 17"/>
          <p:cNvSpPr/>
          <p:nvPr userDrawn="1"/>
        </p:nvSpPr>
        <p:spPr>
          <a:xfrm>
            <a:off x="3124" y="1519049"/>
            <a:ext cx="2223849"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5" name="Rectángulo 24"/>
          <p:cNvSpPr/>
          <p:nvPr userDrawn="1"/>
        </p:nvSpPr>
        <p:spPr>
          <a:xfrm>
            <a:off x="6929629" y="1519049"/>
            <a:ext cx="2223849"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userDrawn="1">
            <p:ph type="title" hasCustomPrompt="1"/>
          </p:nvPr>
        </p:nvSpPr>
        <p:spPr>
          <a:xfrm>
            <a:off x="129055" y="205979"/>
            <a:ext cx="7598375" cy="857250"/>
          </a:xfrm>
        </p:spPr>
        <p:txBody>
          <a:bodyPr/>
          <a:lstStyle/>
          <a:p>
            <a:r>
              <a:rPr lang="es-ES_tradnl"/>
              <a:t>Clic per editar el títol</a:t>
            </a:r>
            <a:endParaRPr lang="es-ES"/>
          </a:p>
        </p:txBody>
      </p:sp>
      <p:sp>
        <p:nvSpPr>
          <p:cNvPr id="20" name="Marcador de posición de imagen 11"/>
          <p:cNvSpPr>
            <a:spLocks noGrp="1"/>
          </p:cNvSpPr>
          <p:nvPr userDrawn="1">
            <p:ph type="pic" sz="quarter" idx="23" hasCustomPrompt="1"/>
          </p:nvPr>
        </p:nvSpPr>
        <p:spPr>
          <a:xfrm>
            <a:off x="3125" y="1522452"/>
            <a:ext cx="2223848" cy="1779258"/>
          </a:xfrm>
        </p:spPr>
        <p:txBody>
          <a:bodyPr>
            <a:normAutofit/>
          </a:bodyPr>
          <a:lstStyle>
            <a:lvl1pPr>
              <a:defRPr sz="2800"/>
            </a:lvl1pPr>
          </a:lstStyle>
          <a:p>
            <a:r>
              <a:rPr lang="es-ES_tradnl"/>
              <a:t>Imatge</a:t>
            </a:r>
            <a:endParaRPr lang="es-ES"/>
          </a:p>
        </p:txBody>
      </p:sp>
      <p:sp>
        <p:nvSpPr>
          <p:cNvPr id="21" name="Marcador de texto 17"/>
          <p:cNvSpPr>
            <a:spLocks noGrp="1"/>
          </p:cNvSpPr>
          <p:nvPr userDrawn="1">
            <p:ph type="body" sz="quarter" idx="24" hasCustomPrompt="1"/>
          </p:nvPr>
        </p:nvSpPr>
        <p:spPr>
          <a:xfrm>
            <a:off x="3124" y="3494171"/>
            <a:ext cx="2129449" cy="491814"/>
          </a:xfrm>
        </p:spPr>
        <p:txBody>
          <a:bodyPr>
            <a:normAutofit/>
          </a:bodyPr>
          <a:lstStyle>
            <a:lvl1pPr marL="0" indent="0">
              <a:buNone/>
              <a:defRPr sz="2000" b="1"/>
            </a:lvl1pPr>
          </a:lstStyle>
          <a:p>
            <a:pPr lvl="0"/>
            <a:r>
              <a:rPr lang="es-ES_tradnl"/>
              <a:t>Títol</a:t>
            </a:r>
            <a:endParaRPr lang="es-ES"/>
          </a:p>
        </p:txBody>
      </p:sp>
      <p:sp>
        <p:nvSpPr>
          <p:cNvPr id="22" name="Marcador de texto 17"/>
          <p:cNvSpPr>
            <a:spLocks noGrp="1"/>
          </p:cNvSpPr>
          <p:nvPr userDrawn="1">
            <p:ph type="body" sz="quarter" idx="25" hasCustomPrompt="1"/>
          </p:nvPr>
        </p:nvSpPr>
        <p:spPr>
          <a:xfrm>
            <a:off x="3124" y="3985985"/>
            <a:ext cx="2129449" cy="917864"/>
          </a:xfrm>
        </p:spPr>
        <p:txBody>
          <a:bodyPr>
            <a:normAutofit/>
          </a:bodyPr>
          <a:lstStyle>
            <a:lvl1pPr marL="0" indent="0">
              <a:buNone/>
              <a:defRPr sz="1200" b="0"/>
            </a:lvl1pPr>
          </a:lstStyle>
          <a:p>
            <a:pPr lvl="0"/>
            <a:r>
              <a:rPr lang="es-ES_tradnl"/>
              <a:t>Text</a:t>
            </a:r>
            <a:endParaRPr lang="es-ES"/>
          </a:p>
        </p:txBody>
      </p:sp>
      <p:sp>
        <p:nvSpPr>
          <p:cNvPr id="38" name="Marcador de posición de imagen 11"/>
          <p:cNvSpPr>
            <a:spLocks noGrp="1"/>
          </p:cNvSpPr>
          <p:nvPr userDrawn="1">
            <p:ph type="pic" sz="quarter" idx="29" hasCustomPrompt="1"/>
          </p:nvPr>
        </p:nvSpPr>
        <p:spPr>
          <a:xfrm>
            <a:off x="4620794" y="1522452"/>
            <a:ext cx="2223849" cy="1758694"/>
          </a:xfrm>
        </p:spPr>
        <p:txBody>
          <a:bodyPr>
            <a:normAutofit/>
          </a:bodyPr>
          <a:lstStyle>
            <a:lvl1pPr>
              <a:defRPr sz="2800"/>
            </a:lvl1pPr>
          </a:lstStyle>
          <a:p>
            <a:r>
              <a:rPr lang="es-ES_tradnl"/>
              <a:t>Imatge</a:t>
            </a:r>
            <a:endParaRPr lang="es-ES"/>
          </a:p>
        </p:txBody>
      </p:sp>
      <p:sp>
        <p:nvSpPr>
          <p:cNvPr id="39" name="Marcador de texto 17"/>
          <p:cNvSpPr>
            <a:spLocks noGrp="1"/>
          </p:cNvSpPr>
          <p:nvPr userDrawn="1">
            <p:ph type="body" sz="quarter" idx="30" hasCustomPrompt="1"/>
          </p:nvPr>
        </p:nvSpPr>
        <p:spPr>
          <a:xfrm>
            <a:off x="4626175" y="3494171"/>
            <a:ext cx="2129449" cy="491814"/>
          </a:xfrm>
        </p:spPr>
        <p:txBody>
          <a:bodyPr>
            <a:normAutofit/>
          </a:bodyPr>
          <a:lstStyle>
            <a:lvl1pPr marL="0" indent="0">
              <a:buNone/>
              <a:defRPr sz="2000" b="1"/>
            </a:lvl1pPr>
          </a:lstStyle>
          <a:p>
            <a:pPr lvl="0"/>
            <a:r>
              <a:rPr lang="es-ES_tradnl"/>
              <a:t>Títol</a:t>
            </a:r>
            <a:endParaRPr lang="es-ES"/>
          </a:p>
        </p:txBody>
      </p:sp>
      <p:sp>
        <p:nvSpPr>
          <p:cNvPr id="40" name="Marcador de texto 17"/>
          <p:cNvSpPr>
            <a:spLocks noGrp="1"/>
          </p:cNvSpPr>
          <p:nvPr userDrawn="1">
            <p:ph type="body" sz="quarter" idx="31" hasCustomPrompt="1"/>
          </p:nvPr>
        </p:nvSpPr>
        <p:spPr>
          <a:xfrm>
            <a:off x="4626175" y="3985985"/>
            <a:ext cx="2129449" cy="917864"/>
          </a:xfrm>
        </p:spPr>
        <p:txBody>
          <a:bodyPr>
            <a:normAutofit/>
          </a:bodyPr>
          <a:lstStyle>
            <a:lvl1pPr marL="0" indent="0">
              <a:buNone/>
              <a:defRPr sz="1200" b="0"/>
            </a:lvl1pPr>
          </a:lstStyle>
          <a:p>
            <a:pPr lvl="0"/>
            <a:r>
              <a:rPr lang="es-ES_tradnl"/>
              <a:t>Text</a:t>
            </a:r>
            <a:endParaRPr lang="es-ES"/>
          </a:p>
        </p:txBody>
      </p:sp>
      <p:sp>
        <p:nvSpPr>
          <p:cNvPr id="42" name="Marcador de texto 17"/>
          <p:cNvSpPr>
            <a:spLocks noGrp="1"/>
          </p:cNvSpPr>
          <p:nvPr userDrawn="1">
            <p:ph type="body" sz="quarter" idx="33" hasCustomPrompt="1"/>
          </p:nvPr>
        </p:nvSpPr>
        <p:spPr>
          <a:xfrm>
            <a:off x="6929629" y="1617222"/>
            <a:ext cx="2129449" cy="491814"/>
          </a:xfrm>
        </p:spPr>
        <p:txBody>
          <a:bodyPr>
            <a:normAutofit/>
          </a:bodyPr>
          <a:lstStyle>
            <a:lvl1pPr marL="0" indent="0">
              <a:buNone/>
              <a:defRPr sz="2000" b="1"/>
            </a:lvl1pPr>
          </a:lstStyle>
          <a:p>
            <a:pPr lvl="0"/>
            <a:r>
              <a:rPr lang="es-ES_tradnl"/>
              <a:t>Títol</a:t>
            </a:r>
            <a:endParaRPr lang="es-ES"/>
          </a:p>
        </p:txBody>
      </p:sp>
      <p:sp>
        <p:nvSpPr>
          <p:cNvPr id="43" name="Marcador de texto 17"/>
          <p:cNvSpPr>
            <a:spLocks noGrp="1"/>
          </p:cNvSpPr>
          <p:nvPr userDrawn="1">
            <p:ph type="body" sz="quarter" idx="34" hasCustomPrompt="1"/>
          </p:nvPr>
        </p:nvSpPr>
        <p:spPr>
          <a:xfrm>
            <a:off x="6929629" y="2109036"/>
            <a:ext cx="2129449" cy="999334"/>
          </a:xfrm>
        </p:spPr>
        <p:txBody>
          <a:bodyPr>
            <a:normAutofit/>
          </a:bodyPr>
          <a:lstStyle>
            <a:lvl1pPr marL="0" indent="0">
              <a:buNone/>
              <a:defRPr sz="1200" b="0"/>
            </a:lvl1pPr>
          </a:lstStyle>
          <a:p>
            <a:pPr lvl="0"/>
            <a:r>
              <a:rPr lang="es-ES_tradnl"/>
              <a:t>Text</a:t>
            </a:r>
            <a:endParaRPr lang="es-ES"/>
          </a:p>
        </p:txBody>
      </p:sp>
      <p:sp>
        <p:nvSpPr>
          <p:cNvPr id="44" name="Marcador de posición de imagen 11"/>
          <p:cNvSpPr>
            <a:spLocks noGrp="1"/>
          </p:cNvSpPr>
          <p:nvPr userDrawn="1">
            <p:ph type="pic" sz="quarter" idx="35" hasCustomPrompt="1"/>
          </p:nvPr>
        </p:nvSpPr>
        <p:spPr>
          <a:xfrm>
            <a:off x="2321056" y="3301710"/>
            <a:ext cx="2214752" cy="1841790"/>
          </a:xfrm>
        </p:spPr>
        <p:txBody>
          <a:bodyPr>
            <a:normAutofit/>
          </a:bodyPr>
          <a:lstStyle>
            <a:lvl1pPr>
              <a:defRPr sz="2800"/>
            </a:lvl1pPr>
          </a:lstStyle>
          <a:p>
            <a:r>
              <a:rPr lang="es-ES_tradnl"/>
              <a:t>Imatge</a:t>
            </a:r>
            <a:endParaRPr lang="es-ES"/>
          </a:p>
        </p:txBody>
      </p:sp>
      <p:sp>
        <p:nvSpPr>
          <p:cNvPr id="45" name="Marcador de texto 17"/>
          <p:cNvSpPr>
            <a:spLocks noGrp="1"/>
          </p:cNvSpPr>
          <p:nvPr userDrawn="1">
            <p:ph type="body" sz="quarter" idx="36" hasCustomPrompt="1"/>
          </p:nvPr>
        </p:nvSpPr>
        <p:spPr>
          <a:xfrm>
            <a:off x="2330915" y="1617222"/>
            <a:ext cx="2129449" cy="491814"/>
          </a:xfrm>
        </p:spPr>
        <p:txBody>
          <a:bodyPr>
            <a:normAutofit/>
          </a:bodyPr>
          <a:lstStyle>
            <a:lvl1pPr marL="0" indent="0">
              <a:buNone/>
              <a:defRPr sz="2000" b="1"/>
            </a:lvl1pPr>
          </a:lstStyle>
          <a:p>
            <a:pPr lvl="0"/>
            <a:r>
              <a:rPr lang="es-ES_tradnl"/>
              <a:t>Títol</a:t>
            </a:r>
            <a:endParaRPr lang="es-ES"/>
          </a:p>
        </p:txBody>
      </p:sp>
      <p:sp>
        <p:nvSpPr>
          <p:cNvPr id="46" name="Marcador de texto 17"/>
          <p:cNvSpPr>
            <a:spLocks noGrp="1"/>
          </p:cNvSpPr>
          <p:nvPr userDrawn="1">
            <p:ph type="body" sz="quarter" idx="37" hasCustomPrompt="1"/>
          </p:nvPr>
        </p:nvSpPr>
        <p:spPr>
          <a:xfrm>
            <a:off x="2330915" y="2109036"/>
            <a:ext cx="2129449" cy="999334"/>
          </a:xfrm>
        </p:spPr>
        <p:txBody>
          <a:bodyPr>
            <a:normAutofit/>
          </a:bodyPr>
          <a:lstStyle>
            <a:lvl1pPr marL="0" indent="0">
              <a:buNone/>
              <a:defRPr sz="1200" b="0"/>
            </a:lvl1pPr>
          </a:lstStyle>
          <a:p>
            <a:pPr lvl="0"/>
            <a:r>
              <a:rPr lang="es-ES_tradnl"/>
              <a:t>Text</a:t>
            </a:r>
            <a:endParaRPr lang="es-ES"/>
          </a:p>
        </p:txBody>
      </p:sp>
      <p:sp>
        <p:nvSpPr>
          <p:cNvPr id="47" name="Marcador de posición de imagen 11"/>
          <p:cNvSpPr>
            <a:spLocks noGrp="1"/>
          </p:cNvSpPr>
          <p:nvPr userDrawn="1">
            <p:ph type="pic" sz="quarter" idx="38" hasCustomPrompt="1"/>
          </p:nvPr>
        </p:nvSpPr>
        <p:spPr>
          <a:xfrm>
            <a:off x="6929629" y="3301710"/>
            <a:ext cx="2223850" cy="1841790"/>
          </a:xfrm>
        </p:spPr>
        <p:txBody>
          <a:bodyPr>
            <a:normAutofit/>
          </a:bodyPr>
          <a:lstStyle>
            <a:lvl1pPr>
              <a:defRPr sz="2800"/>
            </a:lvl1pPr>
          </a:lstStyle>
          <a:p>
            <a:r>
              <a:rPr lang="es-ES_tradnl"/>
              <a:t>Imatge</a:t>
            </a:r>
            <a:endParaRPr lang="es-ES"/>
          </a:p>
        </p:txBody>
      </p:sp>
      <p:sp>
        <p:nvSpPr>
          <p:cNvPr id="23" name="Marcador de número de diapositiva 5">
            <a:extLst>
              <a:ext uri="{FF2B5EF4-FFF2-40B4-BE49-F238E27FC236}">
                <a16:creationId xmlns:a16="http://schemas.microsoft.com/office/drawing/2014/main" id="{22A2479D-9454-814B-9465-B7BEF096E8DE}"/>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27" name="Imagen 26" descr="Marca DB positiu horitzontal.png">
            <a:extLst>
              <a:ext uri="{FF2B5EF4-FFF2-40B4-BE49-F238E27FC236}">
                <a16:creationId xmlns:a16="http://schemas.microsoft.com/office/drawing/2014/main" id="{36D6FEEA-B678-8E42-9A02-2BD964A8DB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1578622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ítulo y objetos">
    <p:spTree>
      <p:nvGrpSpPr>
        <p:cNvPr id="1" name=""/>
        <p:cNvGrpSpPr/>
        <p:nvPr/>
      </p:nvGrpSpPr>
      <p:grpSpPr>
        <a:xfrm>
          <a:off x="0" y="0"/>
          <a:ext cx="0" cy="0"/>
          <a:chOff x="0" y="0"/>
          <a:chExt cx="0" cy="0"/>
        </a:xfrm>
      </p:grpSpPr>
      <p:sp>
        <p:nvSpPr>
          <p:cNvPr id="8" name="Rectángulo 7"/>
          <p:cNvSpPr/>
          <p:nvPr userDrawn="1"/>
        </p:nvSpPr>
        <p:spPr>
          <a:xfrm>
            <a:off x="0" y="1519050"/>
            <a:ext cx="3048000" cy="181070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userDrawn="1">
            <p:ph type="title" hasCustomPrompt="1"/>
          </p:nvPr>
        </p:nvSpPr>
        <p:spPr>
          <a:xfrm>
            <a:off x="129055" y="205979"/>
            <a:ext cx="7568394" cy="857250"/>
          </a:xfrm>
        </p:spPr>
        <p:txBody>
          <a:bodyPr/>
          <a:lstStyle/>
          <a:p>
            <a:r>
              <a:rPr lang="es-ES_tradnl"/>
              <a:t>Clic per editar el títol</a:t>
            </a:r>
            <a:endParaRPr lang="es-ES"/>
          </a:p>
        </p:txBody>
      </p:sp>
      <p:sp>
        <p:nvSpPr>
          <p:cNvPr id="15" name="Marcador de posición de imagen 11"/>
          <p:cNvSpPr>
            <a:spLocks noGrp="1"/>
          </p:cNvSpPr>
          <p:nvPr userDrawn="1">
            <p:ph type="pic" sz="quarter" idx="20" hasCustomPrompt="1"/>
          </p:nvPr>
        </p:nvSpPr>
        <p:spPr>
          <a:xfrm>
            <a:off x="3048000" y="1522452"/>
            <a:ext cx="6096000" cy="1807304"/>
          </a:xfrm>
        </p:spPr>
        <p:txBody>
          <a:bodyPr/>
          <a:lstStyle/>
          <a:p>
            <a:r>
              <a:rPr lang="es-ES_tradnl"/>
              <a:t>Imatge</a:t>
            </a:r>
            <a:endParaRPr lang="es-ES"/>
          </a:p>
        </p:txBody>
      </p:sp>
      <p:sp>
        <p:nvSpPr>
          <p:cNvPr id="16" name="Marcador de texto 17"/>
          <p:cNvSpPr>
            <a:spLocks noGrp="1"/>
          </p:cNvSpPr>
          <p:nvPr userDrawn="1">
            <p:ph type="body" sz="quarter" idx="21" hasCustomPrompt="1"/>
          </p:nvPr>
        </p:nvSpPr>
        <p:spPr>
          <a:xfrm>
            <a:off x="3093486" y="3494171"/>
            <a:ext cx="2874962" cy="491814"/>
          </a:xfrm>
        </p:spPr>
        <p:txBody>
          <a:bodyPr>
            <a:normAutofit/>
          </a:bodyPr>
          <a:lstStyle>
            <a:lvl1pPr marL="0" indent="0">
              <a:buNone/>
              <a:defRPr sz="2400" b="1"/>
            </a:lvl1pPr>
          </a:lstStyle>
          <a:p>
            <a:pPr lvl="0"/>
            <a:r>
              <a:rPr lang="es-ES_tradnl"/>
              <a:t>Títol</a:t>
            </a:r>
            <a:endParaRPr lang="es-ES"/>
          </a:p>
        </p:txBody>
      </p:sp>
      <p:sp>
        <p:nvSpPr>
          <p:cNvPr id="17" name="Marcador de texto 17"/>
          <p:cNvSpPr>
            <a:spLocks noGrp="1"/>
          </p:cNvSpPr>
          <p:nvPr>
            <p:ph type="body" sz="quarter" idx="22" hasCustomPrompt="1"/>
          </p:nvPr>
        </p:nvSpPr>
        <p:spPr>
          <a:xfrm>
            <a:off x="3093486" y="3985985"/>
            <a:ext cx="2874962" cy="917864"/>
          </a:xfrm>
        </p:spPr>
        <p:txBody>
          <a:bodyPr>
            <a:normAutofit/>
          </a:bodyPr>
          <a:lstStyle>
            <a:lvl1pPr marL="0" indent="0">
              <a:buNone/>
              <a:defRPr sz="1400" b="0"/>
            </a:lvl1pPr>
          </a:lstStyle>
          <a:p>
            <a:pPr lvl="0"/>
            <a:r>
              <a:rPr lang="es-ES_tradnl"/>
              <a:t>Text</a:t>
            </a:r>
            <a:endParaRPr lang="es-ES"/>
          </a:p>
        </p:txBody>
      </p:sp>
      <p:sp>
        <p:nvSpPr>
          <p:cNvPr id="25" name="Marcador de texto 17"/>
          <p:cNvSpPr>
            <a:spLocks noGrp="1"/>
          </p:cNvSpPr>
          <p:nvPr userDrawn="1">
            <p:ph type="body" sz="quarter" idx="24" hasCustomPrompt="1"/>
          </p:nvPr>
        </p:nvSpPr>
        <p:spPr>
          <a:xfrm>
            <a:off x="129055" y="1732074"/>
            <a:ext cx="2696637" cy="491814"/>
          </a:xfrm>
        </p:spPr>
        <p:txBody>
          <a:bodyPr>
            <a:normAutofit/>
          </a:bodyPr>
          <a:lstStyle>
            <a:lvl1pPr marL="0" indent="0">
              <a:buNone/>
              <a:defRPr sz="2400" b="1">
                <a:solidFill>
                  <a:srgbClr val="FFFFFF"/>
                </a:solidFill>
              </a:defRPr>
            </a:lvl1pPr>
          </a:lstStyle>
          <a:p>
            <a:pPr lvl="0"/>
            <a:r>
              <a:rPr lang="es-ES_tradnl"/>
              <a:t>Títol</a:t>
            </a:r>
            <a:endParaRPr lang="es-ES"/>
          </a:p>
        </p:txBody>
      </p:sp>
      <p:sp>
        <p:nvSpPr>
          <p:cNvPr id="27" name="Marcador de posición de imagen 11"/>
          <p:cNvSpPr>
            <a:spLocks noGrp="1"/>
          </p:cNvSpPr>
          <p:nvPr>
            <p:ph type="pic" sz="quarter" idx="27" hasCustomPrompt="1"/>
          </p:nvPr>
        </p:nvSpPr>
        <p:spPr>
          <a:xfrm>
            <a:off x="1013" y="3336197"/>
            <a:ext cx="3047999" cy="1807304"/>
          </a:xfrm>
        </p:spPr>
        <p:txBody>
          <a:bodyPr/>
          <a:lstStyle/>
          <a:p>
            <a:r>
              <a:rPr lang="es-ES_tradnl"/>
              <a:t>Imatge</a:t>
            </a:r>
            <a:endParaRPr lang="es-ES"/>
          </a:p>
        </p:txBody>
      </p:sp>
      <p:sp>
        <p:nvSpPr>
          <p:cNvPr id="19" name="Marcador de posición de imagen 11"/>
          <p:cNvSpPr>
            <a:spLocks noGrp="1"/>
          </p:cNvSpPr>
          <p:nvPr>
            <p:ph type="pic" sz="quarter" idx="26" hasCustomPrompt="1"/>
          </p:nvPr>
        </p:nvSpPr>
        <p:spPr>
          <a:xfrm>
            <a:off x="6096001" y="3336197"/>
            <a:ext cx="3047999" cy="1807304"/>
          </a:xfrm>
        </p:spPr>
        <p:txBody>
          <a:bodyPr/>
          <a:lstStyle/>
          <a:p>
            <a:r>
              <a:rPr lang="es-ES_tradnl"/>
              <a:t>Imatge</a:t>
            </a:r>
            <a:endParaRPr lang="es-ES"/>
          </a:p>
        </p:txBody>
      </p:sp>
      <p:sp>
        <p:nvSpPr>
          <p:cNvPr id="11" name="Marcador de número de diapositiva 5">
            <a:extLst>
              <a:ext uri="{FF2B5EF4-FFF2-40B4-BE49-F238E27FC236}">
                <a16:creationId xmlns:a16="http://schemas.microsoft.com/office/drawing/2014/main" id="{11E15ECC-39C6-524D-B541-1A1B2FB8C8DC}"/>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13" name="Imagen 12" descr="Marca DB positiu horitzontal.png">
            <a:extLst>
              <a:ext uri="{FF2B5EF4-FFF2-40B4-BE49-F238E27FC236}">
                <a16:creationId xmlns:a16="http://schemas.microsoft.com/office/drawing/2014/main" id="{2992DF9D-9749-934B-871C-3E91876E28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207408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Título y objetos">
    <p:spTree>
      <p:nvGrpSpPr>
        <p:cNvPr id="1" name=""/>
        <p:cNvGrpSpPr/>
        <p:nvPr/>
      </p:nvGrpSpPr>
      <p:grpSpPr>
        <a:xfrm>
          <a:off x="0" y="0"/>
          <a:ext cx="0" cy="0"/>
          <a:chOff x="0" y="0"/>
          <a:chExt cx="0" cy="0"/>
        </a:xfrm>
      </p:grpSpPr>
      <p:sp>
        <p:nvSpPr>
          <p:cNvPr id="13" name="Rectángulo 12"/>
          <p:cNvSpPr/>
          <p:nvPr userDrawn="1"/>
        </p:nvSpPr>
        <p:spPr>
          <a:xfrm>
            <a:off x="2267270" y="3332794"/>
            <a:ext cx="4611621" cy="181070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Rectángulo 7"/>
          <p:cNvSpPr/>
          <p:nvPr userDrawn="1"/>
        </p:nvSpPr>
        <p:spPr>
          <a:xfrm>
            <a:off x="0" y="1519050"/>
            <a:ext cx="4611620" cy="181070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userDrawn="1">
            <p:ph type="title" hasCustomPrompt="1"/>
          </p:nvPr>
        </p:nvSpPr>
        <p:spPr>
          <a:xfrm>
            <a:off x="129055" y="205979"/>
            <a:ext cx="7568394" cy="857250"/>
          </a:xfrm>
        </p:spPr>
        <p:txBody>
          <a:bodyPr/>
          <a:lstStyle/>
          <a:p>
            <a:r>
              <a:rPr lang="es-ES_tradnl"/>
              <a:t>Clic per editar el títol</a:t>
            </a:r>
            <a:endParaRPr lang="es-ES"/>
          </a:p>
        </p:txBody>
      </p:sp>
      <p:sp>
        <p:nvSpPr>
          <p:cNvPr id="16" name="Marcador de texto 17"/>
          <p:cNvSpPr>
            <a:spLocks noGrp="1"/>
          </p:cNvSpPr>
          <p:nvPr userDrawn="1">
            <p:ph type="body" sz="quarter" idx="21" hasCustomPrompt="1"/>
          </p:nvPr>
        </p:nvSpPr>
        <p:spPr>
          <a:xfrm>
            <a:off x="2305810" y="3494171"/>
            <a:ext cx="4467306" cy="491814"/>
          </a:xfrm>
        </p:spPr>
        <p:txBody>
          <a:bodyPr>
            <a:normAutofit/>
          </a:bodyPr>
          <a:lstStyle>
            <a:lvl1pPr marL="0" indent="0">
              <a:buNone/>
              <a:defRPr sz="2400" b="1"/>
            </a:lvl1pPr>
          </a:lstStyle>
          <a:p>
            <a:pPr lvl="0"/>
            <a:r>
              <a:rPr lang="es-ES_tradnl"/>
              <a:t>Títol</a:t>
            </a:r>
            <a:endParaRPr lang="es-ES"/>
          </a:p>
        </p:txBody>
      </p:sp>
      <p:sp>
        <p:nvSpPr>
          <p:cNvPr id="17" name="Marcador de texto 17"/>
          <p:cNvSpPr>
            <a:spLocks noGrp="1"/>
          </p:cNvSpPr>
          <p:nvPr userDrawn="1">
            <p:ph type="body" sz="quarter" idx="22" hasCustomPrompt="1"/>
          </p:nvPr>
        </p:nvSpPr>
        <p:spPr>
          <a:xfrm>
            <a:off x="2305810" y="3985985"/>
            <a:ext cx="4467306" cy="917864"/>
          </a:xfrm>
        </p:spPr>
        <p:txBody>
          <a:bodyPr>
            <a:normAutofit/>
          </a:bodyPr>
          <a:lstStyle>
            <a:lvl1pPr marL="0" indent="0">
              <a:buNone/>
              <a:defRPr sz="1400" b="0"/>
            </a:lvl1pPr>
          </a:lstStyle>
          <a:p>
            <a:pPr lvl="0"/>
            <a:r>
              <a:rPr lang="es-ES_tradnl"/>
              <a:t>Text</a:t>
            </a:r>
            <a:endParaRPr lang="es-ES"/>
          </a:p>
        </p:txBody>
      </p:sp>
      <p:sp>
        <p:nvSpPr>
          <p:cNvPr id="25" name="Marcador de texto 17"/>
          <p:cNvSpPr>
            <a:spLocks noGrp="1"/>
          </p:cNvSpPr>
          <p:nvPr userDrawn="1">
            <p:ph type="body" sz="quarter" idx="24" hasCustomPrompt="1"/>
          </p:nvPr>
        </p:nvSpPr>
        <p:spPr>
          <a:xfrm>
            <a:off x="129055" y="1732074"/>
            <a:ext cx="2696637" cy="491814"/>
          </a:xfrm>
        </p:spPr>
        <p:txBody>
          <a:bodyPr>
            <a:normAutofit/>
          </a:bodyPr>
          <a:lstStyle>
            <a:lvl1pPr marL="0" indent="0">
              <a:buNone/>
              <a:defRPr sz="2400" b="1">
                <a:solidFill>
                  <a:srgbClr val="FFFFFF"/>
                </a:solidFill>
              </a:defRPr>
            </a:lvl1pPr>
          </a:lstStyle>
          <a:p>
            <a:pPr lvl="0"/>
            <a:r>
              <a:rPr lang="es-ES_tradnl"/>
              <a:t>Títol</a:t>
            </a:r>
            <a:endParaRPr lang="es-ES"/>
          </a:p>
        </p:txBody>
      </p:sp>
      <p:sp>
        <p:nvSpPr>
          <p:cNvPr id="20" name="Rectángulo 19"/>
          <p:cNvSpPr/>
          <p:nvPr userDrawn="1"/>
        </p:nvSpPr>
        <p:spPr>
          <a:xfrm>
            <a:off x="6876730" y="1519050"/>
            <a:ext cx="2267270" cy="181070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0" name="Marcador de posición de imagen 11"/>
          <p:cNvSpPr>
            <a:spLocks noGrp="1"/>
          </p:cNvSpPr>
          <p:nvPr>
            <p:ph type="pic" sz="quarter" idx="25" hasCustomPrompt="1"/>
          </p:nvPr>
        </p:nvSpPr>
        <p:spPr>
          <a:xfrm>
            <a:off x="4611621" y="1522452"/>
            <a:ext cx="2267270" cy="1807304"/>
          </a:xfrm>
        </p:spPr>
        <p:txBody>
          <a:bodyPr/>
          <a:lstStyle/>
          <a:p>
            <a:r>
              <a:rPr lang="es-ES_tradnl"/>
              <a:t>Imatge</a:t>
            </a:r>
            <a:endParaRPr lang="es-ES"/>
          </a:p>
        </p:txBody>
      </p:sp>
      <p:sp>
        <p:nvSpPr>
          <p:cNvPr id="11" name="Marcador de posición de imagen 11"/>
          <p:cNvSpPr>
            <a:spLocks noGrp="1"/>
          </p:cNvSpPr>
          <p:nvPr>
            <p:ph type="pic" sz="quarter" idx="26" hasCustomPrompt="1"/>
          </p:nvPr>
        </p:nvSpPr>
        <p:spPr>
          <a:xfrm>
            <a:off x="0" y="3329756"/>
            <a:ext cx="2267270" cy="1807304"/>
          </a:xfrm>
        </p:spPr>
        <p:txBody>
          <a:bodyPr/>
          <a:lstStyle/>
          <a:p>
            <a:r>
              <a:rPr lang="es-ES_tradnl"/>
              <a:t>Imatge</a:t>
            </a:r>
            <a:endParaRPr lang="es-ES"/>
          </a:p>
        </p:txBody>
      </p:sp>
      <p:sp>
        <p:nvSpPr>
          <p:cNvPr id="12" name="Marcador de posición de imagen 11"/>
          <p:cNvSpPr>
            <a:spLocks noGrp="1"/>
          </p:cNvSpPr>
          <p:nvPr>
            <p:ph type="pic" sz="quarter" idx="27" hasCustomPrompt="1"/>
          </p:nvPr>
        </p:nvSpPr>
        <p:spPr>
          <a:xfrm>
            <a:off x="6876730" y="3307932"/>
            <a:ext cx="2267270" cy="1807304"/>
          </a:xfrm>
        </p:spPr>
        <p:txBody>
          <a:bodyPr/>
          <a:lstStyle/>
          <a:p>
            <a:r>
              <a:rPr lang="es-ES_tradnl"/>
              <a:t>Imatge</a:t>
            </a:r>
            <a:endParaRPr lang="es-ES"/>
          </a:p>
        </p:txBody>
      </p:sp>
      <p:sp>
        <p:nvSpPr>
          <p:cNvPr id="14" name="Marcador de texto 17"/>
          <p:cNvSpPr>
            <a:spLocks noGrp="1"/>
          </p:cNvSpPr>
          <p:nvPr>
            <p:ph type="body" sz="quarter" idx="28" hasCustomPrompt="1"/>
          </p:nvPr>
        </p:nvSpPr>
        <p:spPr>
          <a:xfrm>
            <a:off x="112598" y="2223888"/>
            <a:ext cx="4467306" cy="917864"/>
          </a:xfrm>
        </p:spPr>
        <p:txBody>
          <a:bodyPr>
            <a:normAutofit/>
          </a:bodyPr>
          <a:lstStyle>
            <a:lvl1pPr marL="0" indent="0">
              <a:buNone/>
              <a:defRPr sz="1400" b="0">
                <a:solidFill>
                  <a:srgbClr val="FFFFFF"/>
                </a:solidFill>
              </a:defRPr>
            </a:lvl1pPr>
          </a:lstStyle>
          <a:p>
            <a:pPr lvl="0"/>
            <a:r>
              <a:rPr lang="es-ES_tradnl"/>
              <a:t>Text</a:t>
            </a:r>
            <a:endParaRPr lang="es-ES"/>
          </a:p>
        </p:txBody>
      </p:sp>
      <p:sp>
        <p:nvSpPr>
          <p:cNvPr id="15" name="Marcador de texto 17"/>
          <p:cNvSpPr>
            <a:spLocks noGrp="1"/>
          </p:cNvSpPr>
          <p:nvPr>
            <p:ph type="body" sz="quarter" idx="29" hasCustomPrompt="1"/>
          </p:nvPr>
        </p:nvSpPr>
        <p:spPr>
          <a:xfrm>
            <a:off x="6910347" y="1732074"/>
            <a:ext cx="2128905" cy="491814"/>
          </a:xfrm>
        </p:spPr>
        <p:txBody>
          <a:bodyPr>
            <a:normAutofit/>
          </a:bodyPr>
          <a:lstStyle>
            <a:lvl1pPr marL="0" indent="0">
              <a:buNone/>
              <a:defRPr sz="2400" b="1"/>
            </a:lvl1pPr>
          </a:lstStyle>
          <a:p>
            <a:pPr lvl="0"/>
            <a:r>
              <a:rPr lang="es-ES_tradnl"/>
              <a:t>Títol</a:t>
            </a:r>
            <a:endParaRPr lang="es-ES"/>
          </a:p>
        </p:txBody>
      </p:sp>
      <p:sp>
        <p:nvSpPr>
          <p:cNvPr id="18" name="Marcador de texto 17"/>
          <p:cNvSpPr>
            <a:spLocks noGrp="1"/>
          </p:cNvSpPr>
          <p:nvPr>
            <p:ph type="body" sz="quarter" idx="30" hasCustomPrompt="1"/>
          </p:nvPr>
        </p:nvSpPr>
        <p:spPr>
          <a:xfrm>
            <a:off x="6910347" y="2223888"/>
            <a:ext cx="2128905" cy="917864"/>
          </a:xfrm>
        </p:spPr>
        <p:txBody>
          <a:bodyPr>
            <a:normAutofit/>
          </a:bodyPr>
          <a:lstStyle>
            <a:lvl1pPr marL="0" indent="0">
              <a:buNone/>
              <a:defRPr sz="1400" b="0"/>
            </a:lvl1pPr>
          </a:lstStyle>
          <a:p>
            <a:pPr lvl="0"/>
            <a:r>
              <a:rPr lang="es-ES_tradnl"/>
              <a:t>Text</a:t>
            </a:r>
            <a:endParaRPr lang="es-ES"/>
          </a:p>
        </p:txBody>
      </p:sp>
      <p:sp>
        <p:nvSpPr>
          <p:cNvPr id="19" name="Marcador de número de diapositiva 5">
            <a:extLst>
              <a:ext uri="{FF2B5EF4-FFF2-40B4-BE49-F238E27FC236}">
                <a16:creationId xmlns:a16="http://schemas.microsoft.com/office/drawing/2014/main" id="{6608169B-7F0A-9141-9E14-190244BD0324}"/>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22" name="Imagen 21" descr="Marca DB positiu horitzontal.png">
            <a:extLst>
              <a:ext uri="{FF2B5EF4-FFF2-40B4-BE49-F238E27FC236}">
                <a16:creationId xmlns:a16="http://schemas.microsoft.com/office/drawing/2014/main" id="{9EAF47C8-7810-E44D-8B19-F1537EC68E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295814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
        <p:nvSpPr>
          <p:cNvPr id="5" name="Marcador de posición de imagen 11"/>
          <p:cNvSpPr>
            <a:spLocks noGrp="1"/>
          </p:cNvSpPr>
          <p:nvPr>
            <p:ph type="pic" sz="quarter" idx="13" hasCustomPrompt="1"/>
          </p:nvPr>
        </p:nvSpPr>
        <p:spPr>
          <a:xfrm>
            <a:off x="0" y="0"/>
            <a:ext cx="9144000" cy="5143500"/>
          </a:xfrm>
        </p:spPr>
        <p:txBody>
          <a:bodyPr/>
          <a:lstStyle/>
          <a:p>
            <a:r>
              <a:rPr lang="es-ES_tradnl"/>
              <a:t>Arrossegui la imatge o faci clic a la icona per afegir una imatge</a:t>
            </a:r>
            <a:endParaRPr lang="es-ES"/>
          </a:p>
        </p:txBody>
      </p:sp>
      <p:sp>
        <p:nvSpPr>
          <p:cNvPr id="2" name="Título 1"/>
          <p:cNvSpPr>
            <a:spLocks noGrp="1"/>
          </p:cNvSpPr>
          <p:nvPr>
            <p:ph type="title" hasCustomPrompt="1"/>
          </p:nvPr>
        </p:nvSpPr>
        <p:spPr>
          <a:xfrm>
            <a:off x="414662" y="2162514"/>
            <a:ext cx="8229600" cy="857250"/>
          </a:xfrm>
        </p:spPr>
        <p:txBody>
          <a:bodyPr>
            <a:normAutofit/>
          </a:bodyPr>
          <a:lstStyle>
            <a:lvl1pPr algn="ctr">
              <a:defRPr sz="3600" b="1"/>
            </a:lvl1pPr>
          </a:lstStyle>
          <a:p>
            <a:r>
              <a:rPr lang="es-ES_tradnl"/>
              <a:t>Clic per editar el títol</a:t>
            </a:r>
            <a:endParaRPr lang="es-ES"/>
          </a:p>
        </p:txBody>
      </p:sp>
    </p:spTree>
    <p:extLst>
      <p:ext uri="{BB962C8B-B14F-4D97-AF65-F5344CB8AC3E}">
        <p14:creationId xmlns:p14="http://schemas.microsoft.com/office/powerpoint/2010/main" val="313624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image" Target="../media/image1.png"/><Relationship Id="rId2" Type="http://schemas.openxmlformats.org/officeDocument/2006/relationships/slideLayout" Target="../slideLayouts/slideLayout12.xml"/><Relationship Id="rId16" Type="http://schemas.openxmlformats.org/officeDocument/2006/relationships/theme" Target="../theme/theme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theme" Target="../theme/theme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29055" y="205979"/>
            <a:ext cx="8229600" cy="857250"/>
          </a:xfrm>
          <a:prstGeom prst="rect">
            <a:avLst/>
          </a:prstGeom>
        </p:spPr>
        <p:txBody>
          <a:bodyPr vert="horz" lIns="91440" tIns="45720" rIns="91440" bIns="45720" rtlCol="0" anchor="ctr">
            <a:normAutofit/>
          </a:bodyPr>
          <a:lstStyle/>
          <a:p>
            <a:r>
              <a:rPr lang="es-ES_tradnl"/>
              <a:t>Clic per editar títol</a:t>
            </a:r>
            <a:endParaRPr lang="es-ES"/>
          </a:p>
        </p:txBody>
      </p:sp>
      <p:sp>
        <p:nvSpPr>
          <p:cNvPr id="3" name="Marcador de texto 2"/>
          <p:cNvSpPr>
            <a:spLocks noGrp="1"/>
          </p:cNvSpPr>
          <p:nvPr>
            <p:ph type="body" idx="1"/>
          </p:nvPr>
        </p:nvSpPr>
        <p:spPr>
          <a:xfrm>
            <a:off x="129055" y="1200151"/>
            <a:ext cx="8229600" cy="3394472"/>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11" name="Marcador de número de diapositiva 5"/>
          <p:cNvSpPr>
            <a:spLocks noGrp="1"/>
          </p:cNvSpPr>
          <p:nvPr>
            <p:ph type="sldNum" sz="quarter" idx="4"/>
          </p:nvPr>
        </p:nvSpPr>
        <p:spPr>
          <a:xfrm>
            <a:off x="8562151" y="779907"/>
            <a:ext cx="477101" cy="273844"/>
          </a:xfrm>
          <a:prstGeom prst="rect">
            <a:avLst/>
          </a:prstGeom>
        </p:spPr>
        <p:txBody>
          <a:bodyPr vert="horz" lIns="91440" tIns="45720" rIns="91440" bIns="45720" rtlCol="0" anchor="ctr"/>
          <a:lstStyle>
            <a:lvl1pPr algn="r">
              <a:defRPr sz="800">
                <a:solidFill>
                  <a:srgbClr val="7F7F7F"/>
                </a:solidFill>
                <a:latin typeface="Helvetica"/>
                <a:cs typeface="Helvetica"/>
              </a:defRPr>
            </a:lvl1pPr>
          </a:lstStyle>
          <a:p>
            <a:fld id="{C4C24C35-2B90-7D42-B591-56F974708B39}" type="slidenum">
              <a:rPr lang="es-ES"/>
              <a:pPr/>
              <a:t>‹#›</a:t>
            </a:fld>
            <a:endParaRPr lang="es-ES"/>
          </a:p>
        </p:txBody>
      </p:sp>
    </p:spTree>
    <p:extLst>
      <p:ext uri="{BB962C8B-B14F-4D97-AF65-F5344CB8AC3E}">
        <p14:creationId xmlns:p14="http://schemas.microsoft.com/office/powerpoint/2010/main" val="3432253077"/>
      </p:ext>
    </p:extLst>
  </p:cSld>
  <p:clrMap bg1="lt1" tx1="dk1" bg2="lt2" tx2="dk2" accent1="accent1" accent2="accent2" accent3="accent3" accent4="accent4" accent5="accent5" accent6="accent6" hlink="hlink" folHlink="folHlink"/>
  <p:sldLayoutIdLst>
    <p:sldLayoutId id="2147483650" r:id="rId1"/>
    <p:sldLayoutId id="2147483656" r:id="rId2"/>
    <p:sldLayoutId id="2147483670" r:id="rId3"/>
    <p:sldLayoutId id="2147483694" r:id="rId4"/>
    <p:sldLayoutId id="2147483696" r:id="rId5"/>
    <p:sldLayoutId id="2147483697" r:id="rId6"/>
    <p:sldLayoutId id="2147483657" r:id="rId7"/>
    <p:sldLayoutId id="2147483695" r:id="rId8"/>
    <p:sldLayoutId id="2147483655" r:id="rId9"/>
    <p:sldLayoutId id="2147483649" r:id="rId10"/>
  </p:sldLayoutIdLst>
  <p:txStyles>
    <p:titleStyle>
      <a:lvl1pPr algn="l" defTabSz="457200" rtl="0" eaLnBrk="1" latinLnBrk="0" hangingPunct="1">
        <a:spcBef>
          <a:spcPct val="0"/>
        </a:spcBef>
        <a:buNone/>
        <a:defRPr sz="4000" kern="120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29055" y="205979"/>
            <a:ext cx="8229600" cy="857250"/>
          </a:xfrm>
          <a:prstGeom prst="rect">
            <a:avLst/>
          </a:prstGeom>
        </p:spPr>
        <p:txBody>
          <a:bodyPr vert="horz" lIns="91440" tIns="45720" rIns="91440" bIns="45720" rtlCol="0" anchor="ctr">
            <a:normAutofit/>
          </a:bodyPr>
          <a:lstStyle/>
          <a:p>
            <a:r>
              <a:rPr lang="es-ES_tradnl"/>
              <a:t>Clic per editar el títol</a:t>
            </a:r>
            <a:endParaRPr lang="es-ES"/>
          </a:p>
        </p:txBody>
      </p:sp>
      <p:sp>
        <p:nvSpPr>
          <p:cNvPr id="3" name="Marcador de texto 2"/>
          <p:cNvSpPr>
            <a:spLocks noGrp="1"/>
          </p:cNvSpPr>
          <p:nvPr>
            <p:ph type="body" idx="1"/>
          </p:nvPr>
        </p:nvSpPr>
        <p:spPr>
          <a:xfrm>
            <a:off x="129055" y="1200151"/>
            <a:ext cx="8229600" cy="3394472"/>
          </a:xfrm>
          <a:prstGeom prst="rect">
            <a:avLst/>
          </a:prstGeom>
        </p:spPr>
        <p:txBody>
          <a:bodyPr vert="horz" lIns="91440" tIns="45720" rIns="91440" bIns="45720" rtlCol="0">
            <a:normAutofit/>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pic>
        <p:nvPicPr>
          <p:cNvPr id="9" name="Imagen 8" descr="Marca DB positiu horitzontal.png">
            <a:extLst>
              <a:ext uri="{FF2B5EF4-FFF2-40B4-BE49-F238E27FC236}">
                <a16:creationId xmlns:a16="http://schemas.microsoft.com/office/drawing/2014/main" id="{D391C05D-B9D0-7040-8AD2-127F359D5470}"/>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851544411"/>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19" r:id="rId10"/>
    <p:sldLayoutId id="2147483715" r:id="rId11"/>
    <p:sldLayoutId id="2147483716" r:id="rId12"/>
    <p:sldLayoutId id="2147483717" r:id="rId13"/>
    <p:sldLayoutId id="2147483718" r:id="rId14"/>
    <p:sldLayoutId id="2147483729" r:id="rId15"/>
  </p:sldLayoutIdLst>
  <p:txStyles>
    <p:titleStyle>
      <a:lvl1pPr algn="l" defTabSz="457200" rtl="0" eaLnBrk="1" latinLnBrk="0" hangingPunct="1">
        <a:spcBef>
          <a:spcPct val="0"/>
        </a:spcBef>
        <a:buNone/>
        <a:defRPr sz="4000" kern="120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29055" y="205979"/>
            <a:ext cx="8229600" cy="857250"/>
          </a:xfrm>
          <a:prstGeom prst="rect">
            <a:avLst/>
          </a:prstGeom>
        </p:spPr>
        <p:txBody>
          <a:bodyPr vert="horz" lIns="91440" tIns="45720" rIns="91440" bIns="45720" rtlCol="0" anchor="ctr">
            <a:normAutofit/>
          </a:bodyPr>
          <a:lstStyle/>
          <a:p>
            <a:r>
              <a:rPr lang="es-ES_tradnl"/>
              <a:t>Formes per Copiar i Enganxar</a:t>
            </a:r>
            <a:endParaRPr lang="es-ES"/>
          </a:p>
        </p:txBody>
      </p:sp>
    </p:spTree>
    <p:extLst>
      <p:ext uri="{BB962C8B-B14F-4D97-AF65-F5344CB8AC3E}">
        <p14:creationId xmlns:p14="http://schemas.microsoft.com/office/powerpoint/2010/main" val="151126044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704" r:id="rId3"/>
  </p:sldLayoutIdLst>
  <p:txStyles>
    <p:titleStyle>
      <a:lvl1pPr algn="l" defTabSz="457200" rtl="0" eaLnBrk="1" latinLnBrk="0" hangingPunct="1">
        <a:spcBef>
          <a:spcPct val="0"/>
        </a:spcBef>
        <a:buNone/>
        <a:defRPr sz="4000" kern="1200" baseline="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992D3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29228320"/>
      </p:ext>
    </p:extLst>
  </p:cSld>
  <p:clrMap bg1="dk1" tx1="lt1" bg2="dk2" tx2="lt2" accent1="accent1" accent2="accent2" accent3="accent3" accent4="accent4" accent5="accent5" accent6="accent6" hlink="hlink" folHlink="folHlink"/>
  <p:sldLayoutIdLst>
    <p:sldLayoutId id="2147483659"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992D3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2149136"/>
      </p:ext>
    </p:extLst>
  </p:cSld>
  <p:clrMap bg1="dk1" tx1="lt1" bg2="dk2" tx2="lt2" accent1="accent1" accent2="accent2" accent3="accent3" accent4="accent4" accent5="accent5" accent6="accent6" hlink="hlink" folHlink="folHlink"/>
  <p:sldLayoutIdLst>
    <p:sldLayoutId id="2147483674" r:id="rId1"/>
    <p:sldLayoutId id="2147483732" r:id="rId2"/>
    <p:sldLayoutId id="2147483730" r:id="rId3"/>
    <p:sldLayoutId id="2147483731" r:id="rId4"/>
    <p:sldLayoutId id="2147483676"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13.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2D38"/>
        </a:solidFill>
        <a:effectLst/>
      </p:bgPr>
    </p:bg>
    <p:spTree>
      <p:nvGrpSpPr>
        <p:cNvPr id="1" name=""/>
        <p:cNvGrpSpPr/>
        <p:nvPr/>
      </p:nvGrpSpPr>
      <p:grpSpPr>
        <a:xfrm>
          <a:off x="0" y="0"/>
          <a:ext cx="0" cy="0"/>
          <a:chOff x="0" y="0"/>
          <a:chExt cx="0" cy="0"/>
        </a:xfrm>
      </p:grpSpPr>
      <p:sp>
        <p:nvSpPr>
          <p:cNvPr id="4" name="Marcador de texto 3"/>
          <p:cNvSpPr>
            <a:spLocks noGrp="1"/>
          </p:cNvSpPr>
          <p:nvPr>
            <p:ph type="body" sz="quarter" idx="25"/>
          </p:nvPr>
        </p:nvSpPr>
        <p:spPr>
          <a:xfrm>
            <a:off x="157489" y="3372918"/>
            <a:ext cx="4243621" cy="671799"/>
          </a:xfrm>
        </p:spPr>
        <p:txBody>
          <a:bodyPr>
            <a:noAutofit/>
          </a:bodyPr>
          <a:lstStyle/>
          <a:p>
            <a:r>
              <a:rPr lang="ca-ES" dirty="0"/>
              <a:t>Recurs:</a:t>
            </a:r>
          </a:p>
          <a:p>
            <a:r>
              <a:rPr lang="ca-ES" dirty="0"/>
              <a:t>Finançament de tallers i activitats formatives d’àmbit cultural 2025</a:t>
            </a:r>
          </a:p>
        </p:txBody>
      </p:sp>
      <p:sp>
        <p:nvSpPr>
          <p:cNvPr id="7" name="Text Placeholder 1">
            <a:extLst>
              <a:ext uri="{FF2B5EF4-FFF2-40B4-BE49-F238E27FC236}">
                <a16:creationId xmlns:a16="http://schemas.microsoft.com/office/drawing/2014/main" id="{C377DDDC-B4EF-1C41-BF11-CFEA3A1AFF81}"/>
              </a:ext>
            </a:extLst>
          </p:cNvPr>
          <p:cNvSpPr txBox="1">
            <a:spLocks/>
          </p:cNvSpPr>
          <p:nvPr/>
        </p:nvSpPr>
        <p:spPr>
          <a:xfrm>
            <a:off x="157489" y="199294"/>
            <a:ext cx="3936839" cy="3086857"/>
          </a:xfrm>
          <a:prstGeom prst="rect">
            <a:avLst/>
          </a:prstGeom>
        </p:spPr>
        <p:txBody>
          <a:bodyPr>
            <a:normAutofit/>
          </a:bodyPr>
          <a:lstStyle>
            <a:lvl1pPr marL="0" indent="0" algn="l" defTabSz="457200" rtl="0" eaLnBrk="1" latinLnBrk="0" hangingPunct="1">
              <a:spcBef>
                <a:spcPct val="20000"/>
              </a:spcBef>
              <a:buFont typeface="Arial"/>
              <a:buNone/>
              <a:defRPr sz="4400" b="1" kern="1200">
                <a:solidFill>
                  <a:srgbClr val="FFFFFF"/>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800" b="0" dirty="0"/>
              <a:t>Àrea</a:t>
            </a:r>
            <a:r>
              <a:rPr lang="es-ES_tradnl" sz="1800" b="0" dirty="0"/>
              <a:t> de Cultura</a:t>
            </a:r>
          </a:p>
          <a:p>
            <a:r>
              <a:rPr lang="ca-ES" sz="3200" b="0" dirty="0"/>
              <a:t>Pautes per a les sol·licitud dels recursos de l’Oficina d’Estudis i Recursos Culturals (CERC)</a:t>
            </a:r>
          </a:p>
        </p:txBody>
      </p:sp>
      <p:pic>
        <p:nvPicPr>
          <p:cNvPr id="17" name="Contenidor d'imatge 16">
            <a:extLst>
              <a:ext uri="{FF2B5EF4-FFF2-40B4-BE49-F238E27FC236}">
                <a16:creationId xmlns:a16="http://schemas.microsoft.com/office/drawing/2014/main" id="{03A6A9F2-FB4E-95D2-88A0-C71639411DA3}"/>
              </a:ext>
            </a:extLst>
          </p:cNvPr>
          <p:cNvPicPr>
            <a:picLocks noGrp="1" noChangeAspect="1"/>
          </p:cNvPicPr>
          <p:nvPr>
            <p:ph type="pic" sz="quarter" idx="13"/>
          </p:nvPr>
        </p:nvPicPr>
        <p:blipFill>
          <a:blip r:embed="rId2"/>
          <a:srcRect l="8579" r="8579"/>
          <a:stretch/>
        </p:blipFill>
        <p:spPr/>
      </p:pic>
    </p:spTree>
    <p:extLst>
      <p:ext uri="{BB962C8B-B14F-4D97-AF65-F5344CB8AC3E}">
        <p14:creationId xmlns:p14="http://schemas.microsoft.com/office/powerpoint/2010/main" val="3918873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4313" y="192757"/>
            <a:ext cx="7538414" cy="981802"/>
          </a:xfrm>
        </p:spPr>
        <p:txBody>
          <a:bodyPr>
            <a:normAutofit/>
          </a:bodyPr>
          <a:lstStyle/>
          <a:p>
            <a:r>
              <a:rPr lang="ca-ES" sz="2000" dirty="0">
                <a:solidFill>
                  <a:schemeClr val="tx1">
                    <a:lumMod val="65000"/>
                    <a:lumOff val="35000"/>
                  </a:schemeClr>
                </a:solidFill>
              </a:rPr>
              <a:t>Recurs: </a:t>
            </a:r>
            <a:br>
              <a:rPr lang="ca-ES" sz="2000" dirty="0">
                <a:solidFill>
                  <a:schemeClr val="tx1">
                    <a:lumMod val="65000"/>
                    <a:lumOff val="35000"/>
                  </a:schemeClr>
                </a:solidFill>
              </a:rPr>
            </a:br>
            <a:r>
              <a:rPr lang="ca-ES" sz="2000" dirty="0"/>
              <a:t>Finançament de tallers i activitats formatives d'àmbit cultural</a:t>
            </a:r>
          </a:p>
        </p:txBody>
      </p:sp>
      <p:sp>
        <p:nvSpPr>
          <p:cNvPr id="4" name="Marcador de texto 3"/>
          <p:cNvSpPr>
            <a:spLocks noGrp="1"/>
          </p:cNvSpPr>
          <p:nvPr>
            <p:ph type="body" sz="quarter" idx="14"/>
          </p:nvPr>
        </p:nvSpPr>
        <p:spPr>
          <a:xfrm>
            <a:off x="493705" y="2834509"/>
            <a:ext cx="3144317" cy="393235"/>
          </a:xfrm>
        </p:spPr>
        <p:txBody>
          <a:bodyPr>
            <a:normAutofit/>
          </a:bodyPr>
          <a:lstStyle/>
          <a:p>
            <a:r>
              <a:rPr lang="ca-ES" sz="1300" dirty="0"/>
              <a:t>Dades bàsiques de la programació</a:t>
            </a:r>
          </a:p>
        </p:txBody>
      </p:sp>
      <p:sp>
        <p:nvSpPr>
          <p:cNvPr id="5" name="Marcador de texto 4"/>
          <p:cNvSpPr>
            <a:spLocks noGrp="1"/>
          </p:cNvSpPr>
          <p:nvPr>
            <p:ph type="body" sz="quarter" idx="15"/>
          </p:nvPr>
        </p:nvSpPr>
        <p:spPr>
          <a:xfrm>
            <a:off x="481209" y="4348116"/>
            <a:ext cx="3175849" cy="283821"/>
          </a:xfrm>
        </p:spPr>
        <p:txBody>
          <a:bodyPr>
            <a:noAutofit/>
          </a:bodyPr>
          <a:lstStyle/>
          <a:p>
            <a:r>
              <a:rPr lang="ca-ES" sz="1300" dirty="0"/>
              <a:t>Modalitat d’execució</a:t>
            </a:r>
          </a:p>
        </p:txBody>
      </p:sp>
      <p:sp>
        <p:nvSpPr>
          <p:cNvPr id="6" name="Marcador de texto 5"/>
          <p:cNvSpPr>
            <a:spLocks noGrp="1"/>
          </p:cNvSpPr>
          <p:nvPr>
            <p:ph type="body" sz="quarter" idx="16"/>
          </p:nvPr>
        </p:nvSpPr>
        <p:spPr>
          <a:xfrm>
            <a:off x="510133" y="3107179"/>
            <a:ext cx="3904917" cy="1239196"/>
          </a:xfrm>
        </p:spPr>
        <p:txBody>
          <a:bodyPr>
            <a:noAutofit/>
          </a:bodyPr>
          <a:lstStyle/>
          <a:p>
            <a:pPr algn="just"/>
            <a:r>
              <a:rPr lang="ca-ES" sz="800" dirty="0">
                <a:effectLst/>
                <a:latin typeface="HelveticaNeueLT Std" panose="020B0604020202020204" pitchFamily="34" charset="0"/>
                <a:ea typeface="Calibri" panose="020F0502020204030204" pitchFamily="34" charset="0"/>
                <a:cs typeface="Times New Roman" panose="02020603050405020304" pitchFamily="18" charset="0"/>
              </a:rPr>
              <a:t>Aquest recurs està orientat a promoure l’elaboració d’un programa de formació anual d’àmbit cultural enfocat a la ciutadania i emmarcat en els àmbits culturals esmentats en la fitxa del recurs: </a:t>
            </a:r>
            <a:r>
              <a:rPr lang="ca-ES" sz="800" b="0" i="0" dirty="0">
                <a:solidFill>
                  <a:srgbClr val="333333"/>
                </a:solidFill>
                <a:effectLst/>
                <a:latin typeface="HelveticaNeueLT Std" panose="020B0604020202020204" pitchFamily="34" charset="0"/>
              </a:rPr>
              <a:t>arts escèniques, plàstiques i audiovisuals, la història, les lletres, la música, la cultura popular i la divulgació científica adreçades a la ciutadania.</a:t>
            </a:r>
            <a:endParaRPr lang="ca-ES" sz="800" dirty="0">
              <a:effectLst/>
              <a:latin typeface="HelveticaNeueLT Std" panose="020B0604020202020204" pitchFamily="34" charset="0"/>
              <a:ea typeface="Calibri" panose="020F0502020204030204" pitchFamily="34" charset="0"/>
              <a:cs typeface="Times New Roman" panose="02020603050405020304" pitchFamily="18" charset="0"/>
            </a:endParaRPr>
          </a:p>
          <a:p>
            <a:pPr algn="just"/>
            <a:r>
              <a:rPr lang="ca-ES" sz="800" dirty="0">
                <a:latin typeface="HelveticaNeueLT Std" panose="020B0604020202020204" pitchFamily="34" charset="0"/>
                <a:ea typeface="Calibri" panose="020F0502020204030204" pitchFamily="34" charset="0"/>
                <a:cs typeface="Times New Roman" panose="02020603050405020304" pitchFamily="18" charset="0"/>
              </a:rPr>
              <a:t>Tal i com s’assenyala als diferents apartat d’aquest bloc, cal que indiqueu la tipologia de les accions formatives que preveieu programar, la motivació que us ha portat a escollir-les, </a:t>
            </a:r>
            <a:r>
              <a:rPr lang="ca-ES" sz="800" dirty="0">
                <a:effectLst/>
                <a:latin typeface="HelveticaNeueLT Std" panose="020B0604020202020204" pitchFamily="34" charset="0"/>
                <a:ea typeface="Calibri" panose="020F0502020204030204" pitchFamily="34" charset="0"/>
                <a:cs typeface="Times New Roman" panose="02020603050405020304" pitchFamily="18" charset="0"/>
              </a:rPr>
              <a:t>els àmbits culturals sobre els quals es treballarà i els objectius que preteneu assolir.</a:t>
            </a:r>
            <a:endParaRPr lang="es-ES" sz="800" dirty="0">
              <a:latin typeface="HelveticaNeueLT Std" panose="020B0604020202020204" pitchFamily="34" charset="0"/>
            </a:endParaRPr>
          </a:p>
        </p:txBody>
      </p:sp>
      <p:sp>
        <p:nvSpPr>
          <p:cNvPr id="7" name="Marcador de texto 6"/>
          <p:cNvSpPr>
            <a:spLocks noGrp="1"/>
          </p:cNvSpPr>
          <p:nvPr>
            <p:ph type="body" sz="quarter" idx="17"/>
          </p:nvPr>
        </p:nvSpPr>
        <p:spPr>
          <a:xfrm>
            <a:off x="67079" y="2759699"/>
            <a:ext cx="539276" cy="405229"/>
          </a:xfrm>
        </p:spPr>
        <p:txBody>
          <a:bodyPr>
            <a:normAutofit/>
          </a:bodyPr>
          <a:lstStyle/>
          <a:p>
            <a:r>
              <a:rPr lang="es-ES" sz="1800" dirty="0"/>
              <a:t>02</a:t>
            </a:r>
            <a:r>
              <a:rPr lang="es-ES" sz="2000" dirty="0"/>
              <a:t>.</a:t>
            </a:r>
          </a:p>
        </p:txBody>
      </p:sp>
      <p:sp>
        <p:nvSpPr>
          <p:cNvPr id="8" name="Marcador de texto 7"/>
          <p:cNvSpPr>
            <a:spLocks noGrp="1"/>
          </p:cNvSpPr>
          <p:nvPr>
            <p:ph type="body" sz="quarter" idx="18"/>
          </p:nvPr>
        </p:nvSpPr>
        <p:spPr>
          <a:xfrm>
            <a:off x="69055" y="4301238"/>
            <a:ext cx="539276" cy="393235"/>
          </a:xfrm>
        </p:spPr>
        <p:txBody>
          <a:bodyPr>
            <a:noAutofit/>
          </a:bodyPr>
          <a:lstStyle/>
          <a:p>
            <a:r>
              <a:rPr lang="es-ES" sz="1800" dirty="0"/>
              <a:t>03</a:t>
            </a:r>
            <a:r>
              <a:rPr lang="es-ES" sz="2000" dirty="0"/>
              <a:t>.</a:t>
            </a:r>
          </a:p>
        </p:txBody>
      </p:sp>
      <p:sp>
        <p:nvSpPr>
          <p:cNvPr id="9" name="Marcador de texto 8"/>
          <p:cNvSpPr>
            <a:spLocks noGrp="1"/>
          </p:cNvSpPr>
          <p:nvPr>
            <p:ph type="body" sz="quarter" idx="19"/>
          </p:nvPr>
        </p:nvSpPr>
        <p:spPr>
          <a:xfrm>
            <a:off x="510133" y="4625015"/>
            <a:ext cx="3882247" cy="451181"/>
          </a:xfrm>
        </p:spPr>
        <p:txBody>
          <a:bodyPr>
            <a:normAutofit/>
          </a:bodyPr>
          <a:lstStyle/>
          <a:p>
            <a:pPr algn="just"/>
            <a:r>
              <a:rPr lang="ca-ES" sz="800" dirty="0">
                <a:latin typeface="HelveticaNeueLT Std" panose="020B0604020202020204" pitchFamily="34" charset="0"/>
              </a:rPr>
              <a:t>No oblideu marcar la modalitat d’execució de l’actuació. Si en teniu cap dubte, podeu consultar el capítol titulat </a:t>
            </a:r>
            <a:r>
              <a:rPr lang="ca-ES" sz="800" b="1" i="1" dirty="0">
                <a:latin typeface="HelveticaNeueLT Std" panose="020B0604020202020204" pitchFamily="34" charset="0"/>
              </a:rPr>
              <a:t>Sol·licitud </a:t>
            </a:r>
            <a:r>
              <a:rPr lang="ca-ES" sz="800" dirty="0">
                <a:latin typeface="HelveticaNeueLT Std" panose="020B0604020202020204" pitchFamily="34" charset="0"/>
              </a:rPr>
              <a:t>en el Decret d’aprovació del Catàleg</a:t>
            </a:r>
          </a:p>
        </p:txBody>
      </p:sp>
      <p:cxnSp>
        <p:nvCxnSpPr>
          <p:cNvPr id="17" name="Connector de fletxa recta 16">
            <a:extLst>
              <a:ext uri="{FF2B5EF4-FFF2-40B4-BE49-F238E27FC236}">
                <a16:creationId xmlns:a16="http://schemas.microsoft.com/office/drawing/2014/main" id="{E94A1E81-E9B2-4A67-82E1-612765BCBEEE}"/>
              </a:ext>
            </a:extLst>
          </p:cNvPr>
          <p:cNvCxnSpPr>
            <a:cxnSpLocks/>
          </p:cNvCxnSpPr>
          <p:nvPr/>
        </p:nvCxnSpPr>
        <p:spPr>
          <a:xfrm flipH="1" flipV="1">
            <a:off x="4437367" y="1778499"/>
            <a:ext cx="1120150" cy="21407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2" name="QuadreDeText 11">
            <a:extLst>
              <a:ext uri="{FF2B5EF4-FFF2-40B4-BE49-F238E27FC236}">
                <a16:creationId xmlns:a16="http://schemas.microsoft.com/office/drawing/2014/main" id="{66EF8FB1-70FC-44B2-BD1C-EA215367AA0B}"/>
              </a:ext>
            </a:extLst>
          </p:cNvPr>
          <p:cNvSpPr txBox="1"/>
          <p:nvPr/>
        </p:nvSpPr>
        <p:spPr>
          <a:xfrm>
            <a:off x="493705" y="2229264"/>
            <a:ext cx="2937519" cy="292388"/>
          </a:xfrm>
          <a:prstGeom prst="rect">
            <a:avLst/>
          </a:prstGeom>
          <a:noFill/>
        </p:spPr>
        <p:txBody>
          <a:bodyPr wrap="square" rtlCol="0">
            <a:spAutoFit/>
          </a:bodyPr>
          <a:lstStyle/>
          <a:p>
            <a:r>
              <a:rPr lang="ca-ES" sz="1300" b="1" dirty="0"/>
              <a:t>Nom de l’actuació</a:t>
            </a:r>
          </a:p>
        </p:txBody>
      </p:sp>
      <p:sp>
        <p:nvSpPr>
          <p:cNvPr id="14" name="QuadreDeText 13">
            <a:extLst>
              <a:ext uri="{FF2B5EF4-FFF2-40B4-BE49-F238E27FC236}">
                <a16:creationId xmlns:a16="http://schemas.microsoft.com/office/drawing/2014/main" id="{33B23864-02C5-402F-933F-6115DD3A1B14}"/>
              </a:ext>
            </a:extLst>
          </p:cNvPr>
          <p:cNvSpPr txBox="1"/>
          <p:nvPr/>
        </p:nvSpPr>
        <p:spPr>
          <a:xfrm>
            <a:off x="481208" y="2488031"/>
            <a:ext cx="3934462" cy="338554"/>
          </a:xfrm>
          <a:prstGeom prst="rect">
            <a:avLst/>
          </a:prstGeom>
          <a:noFill/>
        </p:spPr>
        <p:txBody>
          <a:bodyPr wrap="square" rtlCol="0">
            <a:spAutoFit/>
          </a:bodyPr>
          <a:lstStyle/>
          <a:p>
            <a:r>
              <a:rPr lang="ca-ES" sz="800" dirty="0">
                <a:latin typeface="HelveticaNeueLT Std" panose="020B0604020202020204" pitchFamily="34" charset="0"/>
              </a:rPr>
              <a:t>És imprescindible que el nom de l’actuació coincideixi amb el què indiqueu en el PMT</a:t>
            </a:r>
          </a:p>
        </p:txBody>
      </p:sp>
      <p:sp>
        <p:nvSpPr>
          <p:cNvPr id="16" name="QuadreDeText 15">
            <a:extLst>
              <a:ext uri="{FF2B5EF4-FFF2-40B4-BE49-F238E27FC236}">
                <a16:creationId xmlns:a16="http://schemas.microsoft.com/office/drawing/2014/main" id="{13F6B9C3-10DC-4A4C-8795-9C8C61750F5B}"/>
              </a:ext>
            </a:extLst>
          </p:cNvPr>
          <p:cNvSpPr txBox="1"/>
          <p:nvPr/>
        </p:nvSpPr>
        <p:spPr>
          <a:xfrm>
            <a:off x="67079" y="2167639"/>
            <a:ext cx="541252" cy="400110"/>
          </a:xfrm>
          <a:prstGeom prst="rect">
            <a:avLst/>
          </a:prstGeom>
          <a:noFill/>
        </p:spPr>
        <p:txBody>
          <a:bodyPr wrap="square" rtlCol="0">
            <a:spAutoFit/>
          </a:bodyPr>
          <a:lstStyle/>
          <a:p>
            <a:r>
              <a:rPr lang="ca-ES" b="1" dirty="0">
                <a:solidFill>
                  <a:srgbClr val="990036"/>
                </a:solidFill>
              </a:rPr>
              <a:t>01</a:t>
            </a:r>
            <a:r>
              <a:rPr lang="ca-ES" sz="2000" b="1" dirty="0">
                <a:solidFill>
                  <a:srgbClr val="990036"/>
                </a:solidFill>
              </a:rPr>
              <a:t>.</a:t>
            </a:r>
          </a:p>
        </p:txBody>
      </p:sp>
      <p:pic>
        <p:nvPicPr>
          <p:cNvPr id="10" name="Imatge 9">
            <a:extLst>
              <a:ext uri="{FF2B5EF4-FFF2-40B4-BE49-F238E27FC236}">
                <a16:creationId xmlns:a16="http://schemas.microsoft.com/office/drawing/2014/main" id="{065153C2-0B85-FC7B-1E26-D4D793DD426B}"/>
              </a:ext>
            </a:extLst>
          </p:cNvPr>
          <p:cNvPicPr>
            <a:picLocks noChangeAspect="1"/>
          </p:cNvPicPr>
          <p:nvPr/>
        </p:nvPicPr>
        <p:blipFill>
          <a:blip r:embed="rId2"/>
          <a:stretch>
            <a:fillRect/>
          </a:stretch>
        </p:blipFill>
        <p:spPr>
          <a:xfrm>
            <a:off x="5549339" y="1060240"/>
            <a:ext cx="2921150" cy="4083260"/>
          </a:xfrm>
          <a:prstGeom prst="rect">
            <a:avLst/>
          </a:prstGeom>
        </p:spPr>
      </p:pic>
      <p:sp>
        <p:nvSpPr>
          <p:cNvPr id="22" name="Marcador de texto 3">
            <a:extLst>
              <a:ext uri="{FF2B5EF4-FFF2-40B4-BE49-F238E27FC236}">
                <a16:creationId xmlns:a16="http://schemas.microsoft.com/office/drawing/2014/main" id="{24F22064-702E-387E-5103-F6BC10151D30}"/>
              </a:ext>
            </a:extLst>
          </p:cNvPr>
          <p:cNvSpPr txBox="1">
            <a:spLocks/>
          </p:cNvSpPr>
          <p:nvPr/>
        </p:nvSpPr>
        <p:spPr>
          <a:xfrm>
            <a:off x="67079" y="1494567"/>
            <a:ext cx="4316548" cy="38840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Dades </a:t>
            </a:r>
            <a:r>
              <a:rPr lang="ca-ES" sz="1300" dirty="0" err="1"/>
              <a:t>identificatives</a:t>
            </a:r>
            <a:r>
              <a:rPr lang="ca-ES" sz="1300" dirty="0"/>
              <a:t> de la capçalera del formulari </a:t>
            </a:r>
          </a:p>
        </p:txBody>
      </p:sp>
      <p:sp>
        <p:nvSpPr>
          <p:cNvPr id="23" name="Marcador de texto 5">
            <a:extLst>
              <a:ext uri="{FF2B5EF4-FFF2-40B4-BE49-F238E27FC236}">
                <a16:creationId xmlns:a16="http://schemas.microsoft.com/office/drawing/2014/main" id="{A53A7B8D-BC46-6584-EBA3-5D9A94608C89}"/>
              </a:ext>
            </a:extLst>
          </p:cNvPr>
          <p:cNvSpPr txBox="1">
            <a:spLocks/>
          </p:cNvSpPr>
          <p:nvPr/>
        </p:nvSpPr>
        <p:spPr>
          <a:xfrm>
            <a:off x="67078" y="1791662"/>
            <a:ext cx="4347972" cy="398095"/>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Si us plau, no oblideu emplenar totes les dades de l’encapçalament de la sol·licitud les quals han de coincidir necessàriament amb les del PMT.</a:t>
            </a:r>
          </a:p>
        </p:txBody>
      </p:sp>
      <p:cxnSp>
        <p:nvCxnSpPr>
          <p:cNvPr id="3" name="Connector de fletxa recta 2">
            <a:extLst>
              <a:ext uri="{FF2B5EF4-FFF2-40B4-BE49-F238E27FC236}">
                <a16:creationId xmlns:a16="http://schemas.microsoft.com/office/drawing/2014/main" id="{CD31661F-38EB-8043-2259-F0E52A12E921}"/>
              </a:ext>
            </a:extLst>
          </p:cNvPr>
          <p:cNvCxnSpPr>
            <a:cxnSpLocks/>
          </p:cNvCxnSpPr>
          <p:nvPr/>
        </p:nvCxnSpPr>
        <p:spPr>
          <a:xfrm flipH="1">
            <a:off x="4512429" y="4520168"/>
            <a:ext cx="112015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 name="Connector de fletxa recta 10">
            <a:extLst>
              <a:ext uri="{FF2B5EF4-FFF2-40B4-BE49-F238E27FC236}">
                <a16:creationId xmlns:a16="http://schemas.microsoft.com/office/drawing/2014/main" id="{1257F9BB-CF73-C8DC-A290-8A5CC71202AE}"/>
              </a:ext>
            </a:extLst>
          </p:cNvPr>
          <p:cNvCxnSpPr>
            <a:cxnSpLocks/>
          </p:cNvCxnSpPr>
          <p:nvPr/>
        </p:nvCxnSpPr>
        <p:spPr>
          <a:xfrm flipH="1">
            <a:off x="4429189" y="2959774"/>
            <a:ext cx="112015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 name="Connector de fletxa recta 14">
            <a:extLst>
              <a:ext uri="{FF2B5EF4-FFF2-40B4-BE49-F238E27FC236}">
                <a16:creationId xmlns:a16="http://schemas.microsoft.com/office/drawing/2014/main" id="{7B7A0FE1-131F-39FE-EEA2-7EF986656E30}"/>
              </a:ext>
            </a:extLst>
          </p:cNvPr>
          <p:cNvCxnSpPr>
            <a:cxnSpLocks/>
          </p:cNvCxnSpPr>
          <p:nvPr/>
        </p:nvCxnSpPr>
        <p:spPr>
          <a:xfrm flipH="1" flipV="1">
            <a:off x="4404384" y="2347734"/>
            <a:ext cx="1120150" cy="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57051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ca-ES" sz="2000" dirty="0">
                <a:solidFill>
                  <a:schemeClr val="tx1">
                    <a:lumMod val="65000"/>
                    <a:lumOff val="35000"/>
                  </a:schemeClr>
                </a:solidFill>
              </a:rPr>
              <a:t>Recurs</a:t>
            </a:r>
            <a:r>
              <a:rPr lang="fr-FR" sz="2000" dirty="0">
                <a:solidFill>
                  <a:schemeClr val="tx1">
                    <a:lumMod val="65000"/>
                    <a:lumOff val="35000"/>
                  </a:schemeClr>
                </a:solidFill>
              </a:rPr>
              <a:t>: </a:t>
            </a:r>
            <a:br>
              <a:rPr lang="fr-FR" sz="2000" dirty="0">
                <a:solidFill>
                  <a:schemeClr val="tx1">
                    <a:lumMod val="65000"/>
                    <a:lumOff val="35000"/>
                  </a:schemeClr>
                </a:solidFill>
              </a:rPr>
            </a:br>
            <a:r>
              <a:rPr lang="fr-FR" sz="2000" dirty="0" err="1"/>
              <a:t>Finançament</a:t>
            </a:r>
            <a:r>
              <a:rPr lang="fr-FR" sz="2000" dirty="0"/>
              <a:t> de </a:t>
            </a:r>
            <a:r>
              <a:rPr lang="fr-FR" sz="2000" dirty="0" err="1"/>
              <a:t>tallers</a:t>
            </a:r>
            <a:r>
              <a:rPr lang="fr-FR" sz="2000" dirty="0"/>
              <a:t> i </a:t>
            </a:r>
            <a:r>
              <a:rPr lang="fr-FR" sz="2000" dirty="0" err="1"/>
              <a:t>activitats</a:t>
            </a:r>
            <a:r>
              <a:rPr lang="fr-FR" sz="2000" dirty="0"/>
              <a:t> formatives d'</a:t>
            </a:r>
            <a:r>
              <a:rPr lang="fr-FR" sz="2000" dirty="0" err="1"/>
              <a:t>àmbit</a:t>
            </a:r>
            <a:r>
              <a:rPr lang="fr-FR" sz="2000" dirty="0"/>
              <a:t> cultural</a:t>
            </a:r>
            <a:endParaRPr lang="es-ES" sz="2000" dirty="0"/>
          </a:p>
        </p:txBody>
      </p:sp>
      <p:sp>
        <p:nvSpPr>
          <p:cNvPr id="4" name="Marcador de texto 3"/>
          <p:cNvSpPr>
            <a:spLocks noGrp="1"/>
          </p:cNvSpPr>
          <p:nvPr>
            <p:ph type="body" sz="quarter" idx="14"/>
          </p:nvPr>
        </p:nvSpPr>
        <p:spPr>
          <a:xfrm>
            <a:off x="18716" y="1497982"/>
            <a:ext cx="3144317" cy="388404"/>
          </a:xfrm>
        </p:spPr>
        <p:txBody>
          <a:bodyPr>
            <a:normAutofit/>
          </a:bodyPr>
          <a:lstStyle/>
          <a:p>
            <a:r>
              <a:rPr lang="ca-ES" sz="1300" dirty="0"/>
              <a:t>Desplegament de la programació</a:t>
            </a:r>
          </a:p>
        </p:txBody>
      </p:sp>
      <p:sp>
        <p:nvSpPr>
          <p:cNvPr id="5" name="Marcador de texto 4"/>
          <p:cNvSpPr>
            <a:spLocks noGrp="1"/>
          </p:cNvSpPr>
          <p:nvPr>
            <p:ph type="body" sz="quarter" idx="15"/>
          </p:nvPr>
        </p:nvSpPr>
        <p:spPr>
          <a:xfrm>
            <a:off x="445779" y="3887875"/>
            <a:ext cx="3655845" cy="388404"/>
          </a:xfrm>
        </p:spPr>
        <p:txBody>
          <a:bodyPr>
            <a:normAutofit/>
          </a:bodyPr>
          <a:lstStyle/>
          <a:p>
            <a:r>
              <a:rPr lang="ca-ES" sz="1300" dirty="0"/>
              <a:t>Grau de dotació i organització de recursos</a:t>
            </a:r>
          </a:p>
        </p:txBody>
      </p:sp>
      <p:sp>
        <p:nvSpPr>
          <p:cNvPr id="6" name="Marcador de texto 5"/>
          <p:cNvSpPr>
            <a:spLocks noGrp="1"/>
          </p:cNvSpPr>
          <p:nvPr>
            <p:ph type="body" sz="quarter" idx="16"/>
          </p:nvPr>
        </p:nvSpPr>
        <p:spPr>
          <a:xfrm>
            <a:off x="39785" y="1777951"/>
            <a:ext cx="4343702" cy="607511"/>
          </a:xfrm>
        </p:spPr>
        <p:txBody>
          <a:bodyPr>
            <a:noAutofit/>
          </a:bodyPr>
          <a:lstStyle/>
          <a:p>
            <a:pPr algn="just"/>
            <a:r>
              <a:rPr lang="ca-ES" sz="800" dirty="0">
                <a:latin typeface="HelveticaNeueLT Std" panose="020B0604020202020204" pitchFamily="34" charset="0"/>
              </a:rPr>
              <a:t>Aquest és un dels apartats bàsics de la sol·licitud ja que inclou la majoria dels criteris de puntuació per aquest recurs: volum de programació, transversalitat entre àrees o ens locals, recursos humans, cofinançament i participació ciutadana.</a:t>
            </a:r>
          </a:p>
        </p:txBody>
      </p:sp>
      <p:sp>
        <p:nvSpPr>
          <p:cNvPr id="8" name="Marcador de texto 7"/>
          <p:cNvSpPr>
            <a:spLocks noGrp="1"/>
          </p:cNvSpPr>
          <p:nvPr>
            <p:ph type="body" sz="quarter" idx="18"/>
          </p:nvPr>
        </p:nvSpPr>
        <p:spPr>
          <a:xfrm>
            <a:off x="0" y="3833161"/>
            <a:ext cx="520742" cy="491814"/>
          </a:xfrm>
        </p:spPr>
        <p:txBody>
          <a:bodyPr>
            <a:normAutofit/>
          </a:bodyPr>
          <a:lstStyle/>
          <a:p>
            <a:r>
              <a:rPr lang="es-ES" sz="1800" dirty="0"/>
              <a:t>05.</a:t>
            </a:r>
          </a:p>
        </p:txBody>
      </p:sp>
      <p:sp>
        <p:nvSpPr>
          <p:cNvPr id="9" name="Marcador de texto 8"/>
          <p:cNvSpPr>
            <a:spLocks noGrp="1"/>
          </p:cNvSpPr>
          <p:nvPr>
            <p:ph type="body" sz="quarter" idx="19"/>
          </p:nvPr>
        </p:nvSpPr>
        <p:spPr>
          <a:xfrm>
            <a:off x="466849" y="4146497"/>
            <a:ext cx="3916638" cy="455718"/>
          </a:xfrm>
        </p:spPr>
        <p:txBody>
          <a:bodyPr>
            <a:noAutofit/>
          </a:bodyPr>
          <a:lstStyle/>
          <a:p>
            <a:pPr algn="just">
              <a:spcBef>
                <a:spcPts val="100"/>
              </a:spcBef>
              <a:spcAft>
                <a:spcPts val="800"/>
              </a:spcAft>
            </a:pPr>
            <a:r>
              <a:rPr lang="ca-ES" sz="800" dirty="0">
                <a:latin typeface="HelveticaNeueLT Std" panose="020B0604020202020204" pitchFamily="34" charset="0"/>
                <a:ea typeface="Calibri" panose="020F0502020204030204" pitchFamily="34" charset="0"/>
                <a:cs typeface="Times New Roman" panose="02020603050405020304" pitchFamily="18" charset="0"/>
              </a:rPr>
              <a:t>No oblideu indicar la persona referent que coordinarà i farà e</a:t>
            </a:r>
            <a:r>
              <a:rPr lang="ca-ES" sz="800" dirty="0">
                <a:effectLst/>
                <a:latin typeface="HelveticaNeueLT Std" panose="020B0604020202020204" pitchFamily="34" charset="0"/>
                <a:ea typeface="Calibri" panose="020F0502020204030204" pitchFamily="34" charset="0"/>
                <a:cs typeface="Times New Roman" panose="02020603050405020304" pitchFamily="18" charset="0"/>
              </a:rPr>
              <a:t>l seguiment de les activitats formatives culturals incloses en aquesta sol·licitud. Aquest és un altre de</a:t>
            </a:r>
            <a:r>
              <a:rPr lang="ca-ES" sz="800" dirty="0">
                <a:latin typeface="HelveticaNeueLT Std" panose="020B0604020202020204" pitchFamily="34" charset="0"/>
                <a:ea typeface="Calibri" panose="020F0502020204030204" pitchFamily="34" charset="0"/>
                <a:cs typeface="Times New Roman" panose="02020603050405020304" pitchFamily="18" charset="0"/>
              </a:rPr>
              <a:t>ls criteris de valoració que us podrien sumar punts</a:t>
            </a:r>
          </a:p>
        </p:txBody>
      </p:sp>
      <p:cxnSp>
        <p:nvCxnSpPr>
          <p:cNvPr id="10" name="Connector de fletxa recta 9">
            <a:extLst>
              <a:ext uri="{FF2B5EF4-FFF2-40B4-BE49-F238E27FC236}">
                <a16:creationId xmlns:a16="http://schemas.microsoft.com/office/drawing/2014/main" id="{919ABB4D-3FBD-433F-BC13-8D08B7829B78}"/>
              </a:ext>
            </a:extLst>
          </p:cNvPr>
          <p:cNvCxnSpPr>
            <a:cxnSpLocks/>
          </p:cNvCxnSpPr>
          <p:nvPr/>
        </p:nvCxnSpPr>
        <p:spPr>
          <a:xfrm flipH="1">
            <a:off x="4364407" y="3451316"/>
            <a:ext cx="1103814" cy="47241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4" name="Imatge 13">
            <a:extLst>
              <a:ext uri="{FF2B5EF4-FFF2-40B4-BE49-F238E27FC236}">
                <a16:creationId xmlns:a16="http://schemas.microsoft.com/office/drawing/2014/main" id="{A7E0712A-ACAF-58C4-587F-8DBF46507BE1}"/>
              </a:ext>
            </a:extLst>
          </p:cNvPr>
          <p:cNvPicPr>
            <a:picLocks noChangeAspect="1"/>
          </p:cNvPicPr>
          <p:nvPr/>
        </p:nvPicPr>
        <p:blipFill>
          <a:blip r:embed="rId2"/>
          <a:stretch>
            <a:fillRect/>
          </a:stretch>
        </p:blipFill>
        <p:spPr>
          <a:xfrm>
            <a:off x="5473069" y="1009438"/>
            <a:ext cx="2933851" cy="4134062"/>
          </a:xfrm>
          <a:prstGeom prst="rect">
            <a:avLst/>
          </a:prstGeom>
        </p:spPr>
      </p:pic>
      <p:cxnSp>
        <p:nvCxnSpPr>
          <p:cNvPr id="17" name="Connector de fletxa recta 16">
            <a:extLst>
              <a:ext uri="{FF2B5EF4-FFF2-40B4-BE49-F238E27FC236}">
                <a16:creationId xmlns:a16="http://schemas.microsoft.com/office/drawing/2014/main" id="{F0DD4E73-C4A9-F887-A663-E2344C762F4D}"/>
              </a:ext>
            </a:extLst>
          </p:cNvPr>
          <p:cNvCxnSpPr>
            <a:cxnSpLocks/>
          </p:cNvCxnSpPr>
          <p:nvPr/>
        </p:nvCxnSpPr>
        <p:spPr>
          <a:xfrm flipH="1" flipV="1">
            <a:off x="4303574" y="1773750"/>
            <a:ext cx="1159798" cy="10308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 name="Marcador de texto 4">
            <a:extLst>
              <a:ext uri="{FF2B5EF4-FFF2-40B4-BE49-F238E27FC236}">
                <a16:creationId xmlns:a16="http://schemas.microsoft.com/office/drawing/2014/main" id="{E72713D4-F13A-0096-63F7-C20B98A50A1B}"/>
              </a:ext>
            </a:extLst>
          </p:cNvPr>
          <p:cNvSpPr txBox="1">
            <a:spLocks/>
          </p:cNvSpPr>
          <p:nvPr/>
        </p:nvSpPr>
        <p:spPr>
          <a:xfrm>
            <a:off x="466849" y="2313088"/>
            <a:ext cx="3592349" cy="390907"/>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Detall de la programació</a:t>
            </a:r>
          </a:p>
        </p:txBody>
      </p:sp>
      <p:sp>
        <p:nvSpPr>
          <p:cNvPr id="11" name="Marcador de texto 7">
            <a:extLst>
              <a:ext uri="{FF2B5EF4-FFF2-40B4-BE49-F238E27FC236}">
                <a16:creationId xmlns:a16="http://schemas.microsoft.com/office/drawing/2014/main" id="{07A65E25-9AFB-5487-D045-03B65B42B133}"/>
              </a:ext>
            </a:extLst>
          </p:cNvPr>
          <p:cNvSpPr txBox="1">
            <a:spLocks/>
          </p:cNvSpPr>
          <p:nvPr/>
        </p:nvSpPr>
        <p:spPr>
          <a:xfrm>
            <a:off x="18716" y="2251598"/>
            <a:ext cx="520742"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04.</a:t>
            </a:r>
          </a:p>
        </p:txBody>
      </p:sp>
      <p:sp>
        <p:nvSpPr>
          <p:cNvPr id="12" name="Marcador de texto 8">
            <a:extLst>
              <a:ext uri="{FF2B5EF4-FFF2-40B4-BE49-F238E27FC236}">
                <a16:creationId xmlns:a16="http://schemas.microsoft.com/office/drawing/2014/main" id="{0D41EFB5-F645-7DBE-698B-38A714129AF4}"/>
              </a:ext>
            </a:extLst>
          </p:cNvPr>
          <p:cNvSpPr txBox="1">
            <a:spLocks/>
          </p:cNvSpPr>
          <p:nvPr/>
        </p:nvSpPr>
        <p:spPr>
          <a:xfrm>
            <a:off x="453302" y="2599371"/>
            <a:ext cx="3936307" cy="1327921"/>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Cal especificar el número de tallers (no el número de sessions) i el còmput anual d’hores de cada activitat cultural formativa que teniu previst programar.</a:t>
            </a:r>
          </a:p>
          <a:p>
            <a:pPr algn="just"/>
            <a:r>
              <a:rPr lang="ca-ES" sz="800" dirty="0">
                <a:latin typeface="HelveticaNeueLT Std" panose="020B0604020202020204" pitchFamily="34" charset="0"/>
              </a:rPr>
              <a:t>Tal i com indica la fitxa del recurs, aquest punt correspon a un els criteris de valoració de la vostra sol·licitud. És </a:t>
            </a:r>
            <a:r>
              <a:rPr lang="ca-ES" sz="800" b="1" dirty="0">
                <a:latin typeface="HelveticaNeueLT Std" panose="020B0604020202020204" pitchFamily="34" charset="0"/>
              </a:rPr>
              <a:t>imprescindible programar un mínim de 3 activitats formatives </a:t>
            </a:r>
            <a:r>
              <a:rPr lang="ca-ES" sz="800" dirty="0">
                <a:latin typeface="HelveticaNeueLT Std" panose="020B0604020202020204" pitchFamily="34" charset="0"/>
              </a:rPr>
              <a:t>de qualsevol dels àmbits indicats per tal de tramitar la sol·licitud. Per tant, per tal d’obtenir una puntuació coherent seria necessari que emplenéssiu aquest apartat el més acuradament possible.</a:t>
            </a:r>
          </a:p>
          <a:p>
            <a:pPr algn="just"/>
            <a:r>
              <a:rPr lang="ca-ES" sz="800" dirty="0">
                <a:latin typeface="HelveticaNeueLT Std" panose="020B0604020202020204" pitchFamily="34" charset="0"/>
              </a:rPr>
              <a:t>A la fitxa del recurs podreu consultar les puntuacions per activitats/hores de programació en funció dels trams de població al qual pertany l’ens local.</a:t>
            </a:r>
          </a:p>
          <a:p>
            <a:endParaRPr lang="es-ES" dirty="0"/>
          </a:p>
        </p:txBody>
      </p:sp>
      <p:pic>
        <p:nvPicPr>
          <p:cNvPr id="19" name="Gràfic 18" descr="Head with gears with solid fill">
            <a:extLst>
              <a:ext uri="{FF2B5EF4-FFF2-40B4-BE49-F238E27FC236}">
                <a16:creationId xmlns:a16="http://schemas.microsoft.com/office/drawing/2014/main" id="{35B2BB4F-3C68-C9A8-89DA-CC52DC05DE7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0742" y="4621124"/>
            <a:ext cx="414827" cy="414827"/>
          </a:xfrm>
          <a:prstGeom prst="rect">
            <a:avLst/>
          </a:prstGeom>
        </p:spPr>
      </p:pic>
      <p:sp>
        <p:nvSpPr>
          <p:cNvPr id="7" name="Marcador de texto 8">
            <a:extLst>
              <a:ext uri="{FF2B5EF4-FFF2-40B4-BE49-F238E27FC236}">
                <a16:creationId xmlns:a16="http://schemas.microsoft.com/office/drawing/2014/main" id="{4F00AC02-8995-8826-FC22-123FD8531F79}"/>
              </a:ext>
            </a:extLst>
          </p:cNvPr>
          <p:cNvSpPr txBox="1">
            <a:spLocks/>
          </p:cNvSpPr>
          <p:nvPr/>
        </p:nvSpPr>
        <p:spPr>
          <a:xfrm>
            <a:off x="841617" y="4610644"/>
            <a:ext cx="3522790" cy="421552"/>
          </a:xfrm>
          <a:prstGeom prst="rect">
            <a:avLst/>
          </a:prstGeom>
        </p:spPr>
        <p:txBody>
          <a:bodyPr vert="horz" lIns="91440" tIns="45720" rIns="91440" bIns="45720" rtlCol="0">
            <a:noAutofit/>
          </a:bodyPr>
          <a:ls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spcBef>
                <a:spcPts val="100"/>
              </a:spcBef>
              <a:spcAft>
                <a:spcPts val="800"/>
              </a:spcAft>
            </a:pPr>
            <a:r>
              <a:rPr lang="ca-ES" sz="800" b="1" dirty="0">
                <a:latin typeface="HelveticaNeueLT Std" panose="020B0604020202020204" pitchFamily="34" charset="0"/>
                <a:cs typeface="Times New Roman" panose="02020603050405020304" pitchFamily="18" charset="0"/>
              </a:rPr>
              <a:t>I</a:t>
            </a:r>
            <a:r>
              <a:rPr lang="ca-ES" sz="800" b="1" dirty="0">
                <a:latin typeface="HelveticaNeueLT Std" panose="020B0604020202020204" pitchFamily="34" charset="0"/>
              </a:rPr>
              <a:t>mportant! </a:t>
            </a:r>
            <a:r>
              <a:rPr lang="ca-ES" sz="800" dirty="0">
                <a:latin typeface="HelveticaNeueLT Std" panose="020B0604020202020204" pitchFamily="34" charset="0"/>
              </a:rPr>
              <a:t>En cas que la sol·licitud sigui aprovada, en el moment de la justificació podreu imputar </a:t>
            </a:r>
            <a:r>
              <a:rPr lang="ca-ES" sz="800" b="1" dirty="0">
                <a:latin typeface="HelveticaNeueLT Std" panose="020B0604020202020204" pitchFamily="34" charset="0"/>
              </a:rPr>
              <a:t>com a màxim el 30% de l’import atorgat per Capítol I</a:t>
            </a:r>
            <a:r>
              <a:rPr lang="ca-ES" sz="800" dirty="0">
                <a:latin typeface="HelveticaNeueLT Std" panose="020B0604020202020204" pitchFamily="34" charset="0"/>
              </a:rPr>
              <a:t>. </a:t>
            </a:r>
          </a:p>
          <a:p>
            <a:pPr algn="just">
              <a:lnSpc>
                <a:spcPct val="107000"/>
              </a:lnSpc>
              <a:spcAft>
                <a:spcPts val="800"/>
              </a:spcAft>
            </a:pPr>
            <a:endParaRPr lang="ca-ES" sz="800" dirty="0">
              <a:latin typeface="HelveticaNeueLT Std"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8276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ca-ES" sz="2000" dirty="0">
                <a:solidFill>
                  <a:schemeClr val="tx1">
                    <a:lumMod val="65000"/>
                    <a:lumOff val="35000"/>
                  </a:schemeClr>
                </a:solidFill>
              </a:rPr>
              <a:t>Recurs</a:t>
            </a:r>
            <a:r>
              <a:rPr lang="fr-FR" sz="2000" dirty="0">
                <a:solidFill>
                  <a:schemeClr val="tx1">
                    <a:lumMod val="65000"/>
                    <a:lumOff val="35000"/>
                  </a:schemeClr>
                </a:solidFill>
              </a:rPr>
              <a:t>: </a:t>
            </a:r>
            <a:br>
              <a:rPr lang="fr-FR" sz="2000" dirty="0">
                <a:solidFill>
                  <a:schemeClr val="tx1">
                    <a:lumMod val="65000"/>
                    <a:lumOff val="35000"/>
                  </a:schemeClr>
                </a:solidFill>
              </a:rPr>
            </a:br>
            <a:r>
              <a:rPr lang="fr-FR" sz="2000" dirty="0" err="1"/>
              <a:t>Finançament</a:t>
            </a:r>
            <a:r>
              <a:rPr lang="fr-FR" sz="2000" dirty="0"/>
              <a:t> de </a:t>
            </a:r>
            <a:r>
              <a:rPr lang="fr-FR" sz="2000" dirty="0" err="1"/>
              <a:t>tallers</a:t>
            </a:r>
            <a:r>
              <a:rPr lang="fr-FR" sz="2000" dirty="0"/>
              <a:t> i </a:t>
            </a:r>
            <a:r>
              <a:rPr lang="fr-FR" sz="2000" dirty="0" err="1"/>
              <a:t>activitats</a:t>
            </a:r>
            <a:r>
              <a:rPr lang="fr-FR" sz="2000" dirty="0"/>
              <a:t> formatives d'</a:t>
            </a:r>
            <a:r>
              <a:rPr lang="fr-FR" sz="2000" dirty="0" err="1"/>
              <a:t>àmbit</a:t>
            </a:r>
            <a:r>
              <a:rPr lang="fr-FR" sz="2000" dirty="0"/>
              <a:t> cultural</a:t>
            </a:r>
            <a:endParaRPr lang="es-ES" sz="2000" dirty="0"/>
          </a:p>
        </p:txBody>
      </p:sp>
      <p:sp>
        <p:nvSpPr>
          <p:cNvPr id="5" name="Marcador de texto 4"/>
          <p:cNvSpPr>
            <a:spLocks noGrp="1"/>
          </p:cNvSpPr>
          <p:nvPr>
            <p:ph type="body" sz="quarter" idx="15"/>
          </p:nvPr>
        </p:nvSpPr>
        <p:spPr>
          <a:xfrm>
            <a:off x="478354" y="3645158"/>
            <a:ext cx="3144317" cy="388404"/>
          </a:xfrm>
        </p:spPr>
        <p:txBody>
          <a:bodyPr>
            <a:normAutofit/>
          </a:bodyPr>
          <a:lstStyle/>
          <a:p>
            <a:r>
              <a:rPr lang="ca-ES" sz="1300" dirty="0"/>
              <a:t>Grau d’implicació de la ciutadania</a:t>
            </a:r>
          </a:p>
        </p:txBody>
      </p:sp>
      <p:sp>
        <p:nvSpPr>
          <p:cNvPr id="8" name="Marcador de texto 7"/>
          <p:cNvSpPr>
            <a:spLocks noGrp="1"/>
          </p:cNvSpPr>
          <p:nvPr>
            <p:ph type="body" sz="quarter" idx="18"/>
          </p:nvPr>
        </p:nvSpPr>
        <p:spPr>
          <a:xfrm>
            <a:off x="55074" y="3614119"/>
            <a:ext cx="532735" cy="491814"/>
          </a:xfrm>
        </p:spPr>
        <p:txBody>
          <a:bodyPr>
            <a:normAutofit/>
          </a:bodyPr>
          <a:lstStyle/>
          <a:p>
            <a:r>
              <a:rPr lang="es-ES" sz="1800" dirty="0"/>
              <a:t>08.</a:t>
            </a:r>
          </a:p>
        </p:txBody>
      </p:sp>
      <p:sp>
        <p:nvSpPr>
          <p:cNvPr id="9" name="Marcador de texto 8"/>
          <p:cNvSpPr>
            <a:spLocks noGrp="1"/>
          </p:cNvSpPr>
          <p:nvPr>
            <p:ph type="body" sz="quarter" idx="19"/>
          </p:nvPr>
        </p:nvSpPr>
        <p:spPr>
          <a:xfrm>
            <a:off x="486216" y="3873166"/>
            <a:ext cx="3863932" cy="692162"/>
          </a:xfrm>
        </p:spPr>
        <p:txBody>
          <a:bodyPr>
            <a:noAutofit/>
          </a:bodyPr>
          <a:lstStyle/>
          <a:p>
            <a:pPr algn="just">
              <a:lnSpc>
                <a:spcPct val="107000"/>
              </a:lnSpc>
              <a:spcAft>
                <a:spcPts val="800"/>
              </a:spcAft>
            </a:pPr>
            <a:r>
              <a:rPr lang="ca-ES" sz="800" dirty="0">
                <a:effectLst/>
                <a:latin typeface="HelveticaNeueLT Std" panose="020B0604020202020204" pitchFamily="34" charset="0"/>
                <a:ea typeface="Calibri" panose="020F0502020204030204" pitchFamily="34" charset="0"/>
                <a:cs typeface="Times New Roman" panose="02020603050405020304" pitchFamily="18" charset="0"/>
              </a:rPr>
              <a:t>Quines són les entitats, associacions, professionals o ciutadans que participen i en quina mesura? En què consisteix aquesta participació? En quina de les fases participen: disseny</a:t>
            </a:r>
            <a:r>
              <a:rPr lang="ca-ES" sz="800" dirty="0">
                <a:latin typeface="HelveticaNeueLT Std" panose="020B0604020202020204" pitchFamily="34" charset="0"/>
                <a:ea typeface="Calibri" panose="020F0502020204030204" pitchFamily="34" charset="0"/>
                <a:cs typeface="Times New Roman" panose="02020603050405020304" pitchFamily="18" charset="0"/>
              </a:rPr>
              <a:t> i/o</a:t>
            </a:r>
            <a:r>
              <a:rPr lang="ca-ES" sz="800" dirty="0">
                <a:effectLst/>
                <a:latin typeface="HelveticaNeueLT Std" panose="020B0604020202020204" pitchFamily="34" charset="0"/>
                <a:ea typeface="Calibri" panose="020F0502020204030204" pitchFamily="34" charset="0"/>
                <a:cs typeface="Times New Roman" panose="02020603050405020304" pitchFamily="18" charset="0"/>
              </a:rPr>
              <a:t> execució. Els centres docents (escoles, instituts, escoles municipals de música, etc.) i/o el personal dels equipaments municipals són treball transversal i s’hauria  d’especificar </a:t>
            </a:r>
            <a:r>
              <a:rPr lang="ca-ES" sz="800" dirty="0">
                <a:latin typeface="HelveticaNeueLT Std" panose="020B0604020202020204" pitchFamily="34" charset="0"/>
                <a:ea typeface="Calibri" panose="020F0502020204030204" pitchFamily="34" charset="0"/>
                <a:cs typeface="Times New Roman" panose="02020603050405020304" pitchFamily="18" charset="0"/>
              </a:rPr>
              <a:t>a l’apartat anterior.</a:t>
            </a:r>
            <a:r>
              <a:rPr lang="ca-ES" sz="800" dirty="0">
                <a:effectLst/>
                <a:latin typeface="HelveticaNeueLT Std" panose="020B0604020202020204" pitchFamily="34" charset="0"/>
                <a:ea typeface="Calibri" panose="020F0502020204030204" pitchFamily="34" charset="0"/>
                <a:cs typeface="Times New Roman" panose="02020603050405020304" pitchFamily="18" charset="0"/>
              </a:rPr>
              <a:t> </a:t>
            </a:r>
          </a:p>
        </p:txBody>
      </p:sp>
      <p:cxnSp>
        <p:nvCxnSpPr>
          <p:cNvPr id="10" name="Connector de fletxa recta 9">
            <a:extLst>
              <a:ext uri="{FF2B5EF4-FFF2-40B4-BE49-F238E27FC236}">
                <a16:creationId xmlns:a16="http://schemas.microsoft.com/office/drawing/2014/main" id="{919ABB4D-3FBD-433F-BC13-8D08B7829B78}"/>
              </a:ext>
            </a:extLst>
          </p:cNvPr>
          <p:cNvCxnSpPr>
            <a:cxnSpLocks/>
          </p:cNvCxnSpPr>
          <p:nvPr/>
        </p:nvCxnSpPr>
        <p:spPr>
          <a:xfrm flipH="1" flipV="1">
            <a:off x="4401403" y="3607625"/>
            <a:ext cx="1071666" cy="41990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4" name="Imatge 13">
            <a:extLst>
              <a:ext uri="{FF2B5EF4-FFF2-40B4-BE49-F238E27FC236}">
                <a16:creationId xmlns:a16="http://schemas.microsoft.com/office/drawing/2014/main" id="{A7E0712A-ACAF-58C4-587F-8DBF46507BE1}"/>
              </a:ext>
            </a:extLst>
          </p:cNvPr>
          <p:cNvPicPr>
            <a:picLocks noChangeAspect="1"/>
          </p:cNvPicPr>
          <p:nvPr/>
        </p:nvPicPr>
        <p:blipFill>
          <a:blip r:embed="rId2"/>
          <a:stretch>
            <a:fillRect/>
          </a:stretch>
        </p:blipFill>
        <p:spPr>
          <a:xfrm>
            <a:off x="5473069" y="1009438"/>
            <a:ext cx="2933851" cy="4134062"/>
          </a:xfrm>
          <a:prstGeom prst="rect">
            <a:avLst/>
          </a:prstGeom>
        </p:spPr>
      </p:pic>
      <p:cxnSp>
        <p:nvCxnSpPr>
          <p:cNvPr id="17" name="Connector de fletxa recta 16">
            <a:extLst>
              <a:ext uri="{FF2B5EF4-FFF2-40B4-BE49-F238E27FC236}">
                <a16:creationId xmlns:a16="http://schemas.microsoft.com/office/drawing/2014/main" id="{F0DD4E73-C4A9-F887-A663-E2344C762F4D}"/>
              </a:ext>
            </a:extLst>
          </p:cNvPr>
          <p:cNvCxnSpPr>
            <a:cxnSpLocks/>
          </p:cNvCxnSpPr>
          <p:nvPr/>
        </p:nvCxnSpPr>
        <p:spPr>
          <a:xfrm flipH="1" flipV="1">
            <a:off x="4457431" y="2377432"/>
            <a:ext cx="1005940" cy="123019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 name="Marcador de texto 4">
            <a:extLst>
              <a:ext uri="{FF2B5EF4-FFF2-40B4-BE49-F238E27FC236}">
                <a16:creationId xmlns:a16="http://schemas.microsoft.com/office/drawing/2014/main" id="{E72713D4-F13A-0096-63F7-C20B98A50A1B}"/>
              </a:ext>
            </a:extLst>
          </p:cNvPr>
          <p:cNvSpPr txBox="1">
            <a:spLocks/>
          </p:cNvSpPr>
          <p:nvPr/>
        </p:nvSpPr>
        <p:spPr>
          <a:xfrm>
            <a:off x="486217" y="2538680"/>
            <a:ext cx="3863932" cy="390907"/>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Treball transversal amb altres Àrees o ens locals</a:t>
            </a:r>
          </a:p>
        </p:txBody>
      </p:sp>
      <p:sp>
        <p:nvSpPr>
          <p:cNvPr id="11" name="Marcador de texto 7">
            <a:extLst>
              <a:ext uri="{FF2B5EF4-FFF2-40B4-BE49-F238E27FC236}">
                <a16:creationId xmlns:a16="http://schemas.microsoft.com/office/drawing/2014/main" id="{07A65E25-9AFB-5487-D045-03B65B42B133}"/>
              </a:ext>
            </a:extLst>
          </p:cNvPr>
          <p:cNvSpPr txBox="1">
            <a:spLocks/>
          </p:cNvSpPr>
          <p:nvPr/>
        </p:nvSpPr>
        <p:spPr>
          <a:xfrm>
            <a:off x="49253" y="2506272"/>
            <a:ext cx="552338"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07.</a:t>
            </a:r>
          </a:p>
        </p:txBody>
      </p:sp>
      <p:sp>
        <p:nvSpPr>
          <p:cNvPr id="12" name="Marcador de texto 8">
            <a:extLst>
              <a:ext uri="{FF2B5EF4-FFF2-40B4-BE49-F238E27FC236}">
                <a16:creationId xmlns:a16="http://schemas.microsoft.com/office/drawing/2014/main" id="{0D41EFB5-F645-7DBE-698B-38A714129AF4}"/>
              </a:ext>
            </a:extLst>
          </p:cNvPr>
          <p:cNvSpPr txBox="1">
            <a:spLocks/>
          </p:cNvSpPr>
          <p:nvPr/>
        </p:nvSpPr>
        <p:spPr>
          <a:xfrm>
            <a:off x="486215" y="2978349"/>
            <a:ext cx="3863933" cy="819022"/>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effectLst/>
                <a:latin typeface="HelveticaNeueLT Std" panose="020B0604020202020204" pitchFamily="34" charset="0"/>
                <a:ea typeface="Calibri" panose="020F0502020204030204" pitchFamily="34" charset="0"/>
                <a:cs typeface="Times New Roman" panose="02020603050405020304" pitchFamily="18" charset="0"/>
              </a:rPr>
              <a:t>En cas que treballeu transversalment, </a:t>
            </a:r>
            <a:r>
              <a:rPr lang="ca-ES" sz="800" dirty="0">
                <a:latin typeface="HelveticaNeueLT Std" panose="020B0604020202020204" pitchFamily="34" charset="0"/>
                <a:ea typeface="Calibri" panose="020F0502020204030204" pitchFamily="34" charset="0"/>
                <a:cs typeface="Times New Roman" panose="02020603050405020304" pitchFamily="18" charset="0"/>
              </a:rPr>
              <a:t>caldria e</a:t>
            </a:r>
            <a:r>
              <a:rPr lang="ca-ES" sz="800" dirty="0">
                <a:effectLst/>
                <a:latin typeface="HelveticaNeueLT Std" panose="020B0604020202020204" pitchFamily="34" charset="0"/>
                <a:ea typeface="Calibri" panose="020F0502020204030204" pitchFamily="34" charset="0"/>
                <a:cs typeface="Times New Roman" panose="02020603050405020304" pitchFamily="18" charset="0"/>
              </a:rPr>
              <a:t>specificar aquí quin és el tipus de col·laboració que es realitza amb altres àrees ens farà molt més entenedor el vostre projecte la qual cosa permetrà una puntuació més encertada. Si fos el cas, aquí hauríeu d’indicar també els ens locals amb els quals treballaríeu mancomunadament i detallar les característiques d’aquesta transversalitat.</a:t>
            </a:r>
            <a:endParaRPr lang="ca-ES" sz="800" dirty="0">
              <a:latin typeface="HelveticaNeueLT Std" panose="020B0604020202020204" pitchFamily="34" charset="0"/>
              <a:ea typeface="Calibri" panose="020F0502020204030204" pitchFamily="34" charset="0"/>
              <a:cs typeface="Times New Roman" panose="02020603050405020304" pitchFamily="18" charset="0"/>
            </a:endParaRPr>
          </a:p>
          <a:p>
            <a:pPr algn="just"/>
            <a:endParaRPr lang="es-ES" sz="800" dirty="0"/>
          </a:p>
        </p:txBody>
      </p:sp>
      <p:sp>
        <p:nvSpPr>
          <p:cNvPr id="18" name="Marcador de texto 4">
            <a:extLst>
              <a:ext uri="{FF2B5EF4-FFF2-40B4-BE49-F238E27FC236}">
                <a16:creationId xmlns:a16="http://schemas.microsoft.com/office/drawing/2014/main" id="{D1CDDC4B-917A-FD0C-AF7A-B36C64160362}"/>
              </a:ext>
            </a:extLst>
          </p:cNvPr>
          <p:cNvSpPr txBox="1">
            <a:spLocks/>
          </p:cNvSpPr>
          <p:nvPr/>
        </p:nvSpPr>
        <p:spPr>
          <a:xfrm>
            <a:off x="515215" y="1492970"/>
            <a:ext cx="3144317" cy="38840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200" dirty="0"/>
              <a:t>Millora</a:t>
            </a:r>
            <a:r>
              <a:rPr lang="ca-ES" sz="1300" dirty="0"/>
              <a:t> del cofinançament obligatori</a:t>
            </a:r>
          </a:p>
        </p:txBody>
      </p:sp>
      <p:sp>
        <p:nvSpPr>
          <p:cNvPr id="19" name="Marcador de texto 7">
            <a:extLst>
              <a:ext uri="{FF2B5EF4-FFF2-40B4-BE49-F238E27FC236}">
                <a16:creationId xmlns:a16="http://schemas.microsoft.com/office/drawing/2014/main" id="{FBCB599C-DA32-4E83-23C6-77972EF92839}"/>
              </a:ext>
            </a:extLst>
          </p:cNvPr>
          <p:cNvSpPr txBox="1">
            <a:spLocks/>
          </p:cNvSpPr>
          <p:nvPr/>
        </p:nvSpPr>
        <p:spPr>
          <a:xfrm>
            <a:off x="69435" y="1487961"/>
            <a:ext cx="532735"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06.</a:t>
            </a:r>
          </a:p>
        </p:txBody>
      </p:sp>
      <p:sp>
        <p:nvSpPr>
          <p:cNvPr id="20" name="Marcador de texto 8">
            <a:extLst>
              <a:ext uri="{FF2B5EF4-FFF2-40B4-BE49-F238E27FC236}">
                <a16:creationId xmlns:a16="http://schemas.microsoft.com/office/drawing/2014/main" id="{5156A0B2-06AA-F620-4C49-D4AE68077516}"/>
              </a:ext>
            </a:extLst>
          </p:cNvPr>
          <p:cNvSpPr txBox="1">
            <a:spLocks/>
          </p:cNvSpPr>
          <p:nvPr/>
        </p:nvSpPr>
        <p:spPr>
          <a:xfrm>
            <a:off x="511842" y="1718189"/>
            <a:ext cx="3863933" cy="91694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07000"/>
              </a:lnSpc>
              <a:spcAft>
                <a:spcPts val="800"/>
              </a:spcAft>
            </a:pPr>
            <a:r>
              <a:rPr lang="ca-ES" sz="800" dirty="0">
                <a:latin typeface="HelveticaNeueLT Std" panose="020B0604020202020204" pitchFamily="34" charset="0"/>
                <a:ea typeface="Calibri" panose="020F0502020204030204" pitchFamily="34" charset="0"/>
                <a:cs typeface="Times New Roman" panose="02020603050405020304" pitchFamily="18" charset="0"/>
              </a:rPr>
              <a:t>Com ja sabeu, els municipis amb població superior a 1.000 habitants estan subjectes a cofinançament obligatori en cas que l’import sol·licitat a la Diputació de Barcelona sigui superior a 3.000€. Si fos el vostre cas, tingueu en compte que augmentar aquest percentatge de cofinançament us podria donar més punts en funció del segon apartat del segon criteri de valoració que trobareu a la fitxa del recurs. </a:t>
            </a:r>
          </a:p>
        </p:txBody>
      </p:sp>
      <p:cxnSp>
        <p:nvCxnSpPr>
          <p:cNvPr id="26" name="Connector de fletxa recta 25">
            <a:extLst>
              <a:ext uri="{FF2B5EF4-FFF2-40B4-BE49-F238E27FC236}">
                <a16:creationId xmlns:a16="http://schemas.microsoft.com/office/drawing/2014/main" id="{8AADB2FA-EEB4-63D2-0DFC-54132AE45B33}"/>
              </a:ext>
            </a:extLst>
          </p:cNvPr>
          <p:cNvCxnSpPr>
            <a:cxnSpLocks/>
          </p:cNvCxnSpPr>
          <p:nvPr/>
        </p:nvCxnSpPr>
        <p:spPr>
          <a:xfrm flipH="1" flipV="1">
            <a:off x="4401403" y="4218726"/>
            <a:ext cx="1094831" cy="23947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31" name="Gràfic 30" descr="Head with gears with solid fill">
            <a:extLst>
              <a:ext uri="{FF2B5EF4-FFF2-40B4-BE49-F238E27FC236}">
                <a16:creationId xmlns:a16="http://schemas.microsoft.com/office/drawing/2014/main" id="{432AA21C-DC43-8AE0-CB53-26017B4C4FE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11842" y="4642186"/>
            <a:ext cx="414827" cy="414827"/>
          </a:xfrm>
          <a:prstGeom prst="rect">
            <a:avLst/>
          </a:prstGeom>
        </p:spPr>
      </p:pic>
      <p:sp>
        <p:nvSpPr>
          <p:cNvPr id="4" name="Marcador de texto 8">
            <a:extLst>
              <a:ext uri="{FF2B5EF4-FFF2-40B4-BE49-F238E27FC236}">
                <a16:creationId xmlns:a16="http://schemas.microsoft.com/office/drawing/2014/main" id="{D0D1374F-7080-F43B-5198-0CB7FC5BEA31}"/>
              </a:ext>
            </a:extLst>
          </p:cNvPr>
          <p:cNvSpPr txBox="1">
            <a:spLocks/>
          </p:cNvSpPr>
          <p:nvPr/>
        </p:nvSpPr>
        <p:spPr>
          <a:xfrm>
            <a:off x="926669" y="4598942"/>
            <a:ext cx="3391461" cy="501314"/>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07000"/>
              </a:lnSpc>
              <a:spcAft>
                <a:spcPts val="800"/>
              </a:spcAft>
            </a:pPr>
            <a:r>
              <a:rPr lang="ca-ES" sz="800" b="1" dirty="0">
                <a:latin typeface="HelveticaNeueLT Std" panose="020B0604020202020204" pitchFamily="34" charset="0"/>
                <a:ea typeface="Calibri" panose="020F0502020204030204" pitchFamily="34" charset="0"/>
                <a:cs typeface="Times New Roman" panose="02020603050405020304" pitchFamily="18" charset="0"/>
              </a:rPr>
              <a:t>Important! </a:t>
            </a:r>
            <a:r>
              <a:rPr lang="ca-ES" sz="800" dirty="0">
                <a:latin typeface="HelveticaNeueLT Std" panose="020B0604020202020204" pitchFamily="34" charset="0"/>
                <a:ea typeface="Calibri" panose="020F0502020204030204" pitchFamily="34" charset="0"/>
                <a:cs typeface="Times New Roman" panose="02020603050405020304" pitchFamily="18" charset="0"/>
              </a:rPr>
              <a:t>Les entitats o professionals identificats que siguin objecte de contractació per a la realització de les activitats formatives no computaran a efectes de puntuació.</a:t>
            </a:r>
          </a:p>
        </p:txBody>
      </p:sp>
    </p:spTree>
    <p:extLst>
      <p:ext uri="{BB962C8B-B14F-4D97-AF65-F5344CB8AC3E}">
        <p14:creationId xmlns:p14="http://schemas.microsoft.com/office/powerpoint/2010/main" val="488044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ca-ES" sz="2000" dirty="0">
                <a:solidFill>
                  <a:schemeClr val="tx1">
                    <a:lumMod val="65000"/>
                    <a:lumOff val="35000"/>
                  </a:schemeClr>
                </a:solidFill>
              </a:rPr>
              <a:t>Recurs</a:t>
            </a:r>
            <a:r>
              <a:rPr lang="fr-FR" sz="2000" dirty="0">
                <a:solidFill>
                  <a:schemeClr val="tx1">
                    <a:lumMod val="65000"/>
                    <a:lumOff val="35000"/>
                  </a:schemeClr>
                </a:solidFill>
              </a:rPr>
              <a:t>: </a:t>
            </a:r>
            <a:br>
              <a:rPr lang="fr-FR" sz="2000" dirty="0">
                <a:solidFill>
                  <a:schemeClr val="tx1">
                    <a:lumMod val="65000"/>
                    <a:lumOff val="35000"/>
                  </a:schemeClr>
                </a:solidFill>
              </a:rPr>
            </a:br>
            <a:r>
              <a:rPr lang="fr-FR" sz="2000" dirty="0" err="1"/>
              <a:t>Finançament</a:t>
            </a:r>
            <a:r>
              <a:rPr lang="fr-FR" sz="2000" dirty="0"/>
              <a:t> de </a:t>
            </a:r>
            <a:r>
              <a:rPr lang="fr-FR" sz="2000" dirty="0" err="1"/>
              <a:t>tallers</a:t>
            </a:r>
            <a:r>
              <a:rPr lang="fr-FR" sz="2000" dirty="0"/>
              <a:t> i </a:t>
            </a:r>
            <a:r>
              <a:rPr lang="fr-FR" sz="2000" dirty="0" err="1"/>
              <a:t>activitats</a:t>
            </a:r>
            <a:r>
              <a:rPr lang="fr-FR" sz="2000" dirty="0"/>
              <a:t> formatives d'</a:t>
            </a:r>
            <a:r>
              <a:rPr lang="fr-FR" sz="2000" dirty="0" err="1"/>
              <a:t>àmbit</a:t>
            </a:r>
            <a:r>
              <a:rPr lang="fr-FR" sz="2000" dirty="0"/>
              <a:t> cultural</a:t>
            </a:r>
            <a:endParaRPr lang="es-ES" sz="2000" dirty="0"/>
          </a:p>
        </p:txBody>
      </p:sp>
      <p:cxnSp>
        <p:nvCxnSpPr>
          <p:cNvPr id="10" name="Connector de fletxa recta 9">
            <a:extLst>
              <a:ext uri="{FF2B5EF4-FFF2-40B4-BE49-F238E27FC236}">
                <a16:creationId xmlns:a16="http://schemas.microsoft.com/office/drawing/2014/main" id="{919ABB4D-3FBD-433F-BC13-8D08B7829B78}"/>
              </a:ext>
            </a:extLst>
          </p:cNvPr>
          <p:cNvCxnSpPr>
            <a:cxnSpLocks/>
          </p:cNvCxnSpPr>
          <p:nvPr/>
        </p:nvCxnSpPr>
        <p:spPr>
          <a:xfrm flipH="1">
            <a:off x="4371665" y="3238881"/>
            <a:ext cx="1157401"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Connector de fletxa recta 16">
            <a:extLst>
              <a:ext uri="{FF2B5EF4-FFF2-40B4-BE49-F238E27FC236}">
                <a16:creationId xmlns:a16="http://schemas.microsoft.com/office/drawing/2014/main" id="{F0DD4E73-C4A9-F887-A663-E2344C762F4D}"/>
              </a:ext>
            </a:extLst>
          </p:cNvPr>
          <p:cNvCxnSpPr>
            <a:cxnSpLocks/>
          </p:cNvCxnSpPr>
          <p:nvPr/>
        </p:nvCxnSpPr>
        <p:spPr>
          <a:xfrm flipH="1" flipV="1">
            <a:off x="4303574" y="1773750"/>
            <a:ext cx="1159798" cy="10308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2" name="Marcador de texto 8">
            <a:extLst>
              <a:ext uri="{FF2B5EF4-FFF2-40B4-BE49-F238E27FC236}">
                <a16:creationId xmlns:a16="http://schemas.microsoft.com/office/drawing/2014/main" id="{0D41EFB5-F645-7DBE-698B-38A714129AF4}"/>
              </a:ext>
            </a:extLst>
          </p:cNvPr>
          <p:cNvSpPr txBox="1">
            <a:spLocks/>
          </p:cNvSpPr>
          <p:nvPr/>
        </p:nvSpPr>
        <p:spPr>
          <a:xfrm>
            <a:off x="585040" y="1824948"/>
            <a:ext cx="3911106" cy="1390070"/>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s-ES" dirty="0"/>
          </a:p>
        </p:txBody>
      </p:sp>
      <p:sp>
        <p:nvSpPr>
          <p:cNvPr id="18" name="Marcador de texto 4">
            <a:extLst>
              <a:ext uri="{FF2B5EF4-FFF2-40B4-BE49-F238E27FC236}">
                <a16:creationId xmlns:a16="http://schemas.microsoft.com/office/drawing/2014/main" id="{0D6C6F9A-B4E6-BD18-12DE-5D9C6922C6AC}"/>
              </a:ext>
            </a:extLst>
          </p:cNvPr>
          <p:cNvSpPr txBox="1">
            <a:spLocks/>
          </p:cNvSpPr>
          <p:nvPr/>
        </p:nvSpPr>
        <p:spPr>
          <a:xfrm>
            <a:off x="377811" y="1629494"/>
            <a:ext cx="3751172" cy="390907"/>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Seguiment i avaluació de la programació</a:t>
            </a:r>
          </a:p>
        </p:txBody>
      </p:sp>
      <p:sp>
        <p:nvSpPr>
          <p:cNvPr id="19" name="Marcador de texto 7">
            <a:extLst>
              <a:ext uri="{FF2B5EF4-FFF2-40B4-BE49-F238E27FC236}">
                <a16:creationId xmlns:a16="http://schemas.microsoft.com/office/drawing/2014/main" id="{2FC05D66-F599-5BCE-E6DB-9EA9B9ECDD9E}"/>
              </a:ext>
            </a:extLst>
          </p:cNvPr>
          <p:cNvSpPr txBox="1">
            <a:spLocks/>
          </p:cNvSpPr>
          <p:nvPr/>
        </p:nvSpPr>
        <p:spPr>
          <a:xfrm>
            <a:off x="5671" y="1535183"/>
            <a:ext cx="561325"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09</a:t>
            </a:r>
            <a:r>
              <a:rPr lang="es-ES" sz="2000" dirty="0"/>
              <a:t>.</a:t>
            </a:r>
          </a:p>
        </p:txBody>
      </p:sp>
      <p:sp>
        <p:nvSpPr>
          <p:cNvPr id="20" name="Marcador de texto 8">
            <a:extLst>
              <a:ext uri="{FF2B5EF4-FFF2-40B4-BE49-F238E27FC236}">
                <a16:creationId xmlns:a16="http://schemas.microsoft.com/office/drawing/2014/main" id="{9E6C25BF-789F-DBD2-64CD-FD1310193281}"/>
              </a:ext>
            </a:extLst>
          </p:cNvPr>
          <p:cNvSpPr txBox="1">
            <a:spLocks/>
          </p:cNvSpPr>
          <p:nvPr/>
        </p:nvSpPr>
        <p:spPr>
          <a:xfrm>
            <a:off x="355205" y="1936746"/>
            <a:ext cx="4016460" cy="459660"/>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Aquí hauríeu de detallar quins sistemes d’avaluació i seguiment teniu previstos per valorar l’eficàcia i eficiència de les estratègies que fareu servir per mesurar l’assoliment dels objectius previstos. </a:t>
            </a:r>
          </a:p>
        </p:txBody>
      </p:sp>
      <p:pic>
        <p:nvPicPr>
          <p:cNvPr id="21" name="Imatge 20">
            <a:extLst>
              <a:ext uri="{FF2B5EF4-FFF2-40B4-BE49-F238E27FC236}">
                <a16:creationId xmlns:a16="http://schemas.microsoft.com/office/drawing/2014/main" id="{3974CA4C-EFC1-CB01-8C5A-F3A95BB9AF82}"/>
              </a:ext>
            </a:extLst>
          </p:cNvPr>
          <p:cNvPicPr>
            <a:picLocks noChangeAspect="1"/>
          </p:cNvPicPr>
          <p:nvPr/>
        </p:nvPicPr>
        <p:blipFill>
          <a:blip r:embed="rId2"/>
          <a:stretch>
            <a:fillRect/>
          </a:stretch>
        </p:blipFill>
        <p:spPr>
          <a:xfrm>
            <a:off x="5444392" y="1027039"/>
            <a:ext cx="2959252" cy="4095961"/>
          </a:xfrm>
          <a:prstGeom prst="rect">
            <a:avLst/>
          </a:prstGeom>
        </p:spPr>
      </p:pic>
      <p:sp>
        <p:nvSpPr>
          <p:cNvPr id="24" name="Marcador de texto 3">
            <a:extLst>
              <a:ext uri="{FF2B5EF4-FFF2-40B4-BE49-F238E27FC236}">
                <a16:creationId xmlns:a16="http://schemas.microsoft.com/office/drawing/2014/main" id="{A93F1BBC-56C8-FFBB-0DAA-9061EA237DEF}"/>
              </a:ext>
            </a:extLst>
          </p:cNvPr>
          <p:cNvSpPr txBox="1">
            <a:spLocks/>
          </p:cNvSpPr>
          <p:nvPr/>
        </p:nvSpPr>
        <p:spPr>
          <a:xfrm>
            <a:off x="11215" y="3107509"/>
            <a:ext cx="4299006" cy="38840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Dades econòmiques de la programació formativa</a:t>
            </a:r>
          </a:p>
        </p:txBody>
      </p:sp>
      <p:sp>
        <p:nvSpPr>
          <p:cNvPr id="25" name="Marcador de texto 5">
            <a:extLst>
              <a:ext uri="{FF2B5EF4-FFF2-40B4-BE49-F238E27FC236}">
                <a16:creationId xmlns:a16="http://schemas.microsoft.com/office/drawing/2014/main" id="{16D24099-5E5C-B627-6B56-77396A950BE3}"/>
              </a:ext>
            </a:extLst>
          </p:cNvPr>
          <p:cNvSpPr txBox="1">
            <a:spLocks/>
          </p:cNvSpPr>
          <p:nvPr/>
        </p:nvSpPr>
        <p:spPr>
          <a:xfrm>
            <a:off x="11214" y="3404604"/>
            <a:ext cx="4369717" cy="614262"/>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Aquest és un dels apartats amb els que heu de tenir més cura.</a:t>
            </a:r>
          </a:p>
          <a:p>
            <a:pPr algn="just"/>
            <a:r>
              <a:rPr lang="ca-ES" sz="800" dirty="0">
                <a:latin typeface="HelveticaNeueLT Std" panose="020B0604020202020204" pitchFamily="34" charset="0"/>
              </a:rPr>
              <a:t>Tingueu present que el pressupost de la Diputació de Barcelona és ajustat i que, en cas de concessió, l’import atorgat correspondrà a un percentatge sobre el cost total indicat a l’estructura de finançament en funció de la puntuació total obtinguda en la vostra sol·licitud.</a:t>
            </a:r>
          </a:p>
          <a:p>
            <a:pPr algn="just"/>
            <a:r>
              <a:rPr lang="ca-ES" sz="800" dirty="0">
                <a:latin typeface="HelveticaNeueLT Std" panose="020B0604020202020204" pitchFamily="34" charset="0"/>
              </a:rPr>
              <a:t> </a:t>
            </a:r>
          </a:p>
        </p:txBody>
      </p:sp>
      <p:sp>
        <p:nvSpPr>
          <p:cNvPr id="35" name="Marcador de texto 5">
            <a:extLst>
              <a:ext uri="{FF2B5EF4-FFF2-40B4-BE49-F238E27FC236}">
                <a16:creationId xmlns:a16="http://schemas.microsoft.com/office/drawing/2014/main" id="{6285CFE4-EFB5-AE92-35B9-CCEF861FFF34}"/>
              </a:ext>
            </a:extLst>
          </p:cNvPr>
          <p:cNvSpPr txBox="1">
            <a:spLocks/>
          </p:cNvSpPr>
          <p:nvPr/>
        </p:nvSpPr>
        <p:spPr>
          <a:xfrm>
            <a:off x="807702" y="4078649"/>
            <a:ext cx="3562016" cy="991494"/>
          </a:xfrm>
          <a:prstGeom prst="rect">
            <a:avLst/>
          </a:prstGeom>
        </p:spPr>
        <p:txBody>
          <a:bodyPr vert="horz" lIns="91440" tIns="45720" rIns="91440" bIns="45720" rtlCol="0">
            <a:noAutofit/>
          </a:bodyPr>
          <a:lstStyle>
            <a:defPPr>
              <a:defRPr lang="es-ES"/>
            </a:defPPr>
            <a:lvl1pPr indent="0" algn="just">
              <a:spcBef>
                <a:spcPct val="20000"/>
              </a:spcBef>
              <a:buFont typeface="Arial"/>
              <a:buNone/>
              <a:defRPr sz="800" b="0">
                <a:latin typeface="HelveticaNeueLT Std" panose="020B0604020202020204" pitchFamily="34" charset="0"/>
              </a:defRPr>
            </a:lvl1pPr>
            <a:lvl2pPr marL="742950" indent="-285750">
              <a:spcBef>
                <a:spcPct val="20000"/>
              </a:spcBef>
              <a:buFont typeface="Arial"/>
              <a:buChar char="–"/>
              <a:defRPr sz="2800"/>
            </a:lvl2pPr>
            <a:lvl3pPr marL="1143000" indent="-228600">
              <a:spcBef>
                <a:spcPct val="20000"/>
              </a:spcBef>
              <a:buFont typeface="Arial"/>
              <a:buChar char="•"/>
              <a:defRPr sz="2400"/>
            </a:lvl3pPr>
            <a:lvl4pPr marL="1600200" indent="-228600">
              <a:spcBef>
                <a:spcPct val="20000"/>
              </a:spcBef>
              <a:buFont typeface="Arial"/>
              <a:buChar char="–"/>
              <a:defRPr sz="2000"/>
            </a:lvl4pPr>
            <a:lvl5pPr marL="2057400" indent="-228600">
              <a:spcBef>
                <a:spcPct val="20000"/>
              </a:spcBef>
              <a:buFont typeface="Arial"/>
              <a:buChar char="»"/>
              <a:defRPr sz="2000"/>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ca-ES" b="1" dirty="0"/>
              <a:t>Important! </a:t>
            </a:r>
            <a:r>
              <a:rPr lang="ca-ES" dirty="0"/>
              <a:t>És imprescindible que preveieu que l’import sol·licitat a la Diputació de Barcelona no necessàriament s’ha de correspondre amb l’atorgat i que serà l’ens local qui haurà d’assumir la diferència.</a:t>
            </a:r>
          </a:p>
          <a:p>
            <a:r>
              <a:rPr lang="ca-ES" dirty="0"/>
              <a:t>En aquest punt, us aconsellaríem fer una reflexió en el moment d’estimar el cost total de les activitats formatives incloses en la sol·licitud de cara a la desviació pressupostària a la qual fa referència el règim de la convocatòria del Catàleg.</a:t>
            </a:r>
          </a:p>
          <a:p>
            <a:r>
              <a:rPr lang="ca-ES" dirty="0"/>
              <a:t> </a:t>
            </a:r>
          </a:p>
        </p:txBody>
      </p:sp>
      <p:pic>
        <p:nvPicPr>
          <p:cNvPr id="39" name="Gràfic 38" descr="Head with gears with solid fill">
            <a:extLst>
              <a:ext uri="{FF2B5EF4-FFF2-40B4-BE49-F238E27FC236}">
                <a16:creationId xmlns:a16="http://schemas.microsoft.com/office/drawing/2014/main" id="{7A74BFAC-B5E7-ECD9-9FA2-1A29BDCA755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9819" y="2508204"/>
            <a:ext cx="359839" cy="359839"/>
          </a:xfrm>
          <a:prstGeom prst="rect">
            <a:avLst/>
          </a:prstGeom>
        </p:spPr>
      </p:pic>
      <p:pic>
        <p:nvPicPr>
          <p:cNvPr id="42" name="Gràfic 41" descr="Head with gears with solid fill">
            <a:extLst>
              <a:ext uri="{FF2B5EF4-FFF2-40B4-BE49-F238E27FC236}">
                <a16:creationId xmlns:a16="http://schemas.microsoft.com/office/drawing/2014/main" id="{6A6258DD-27A5-4FA1-03FA-1E14562474A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9819" y="4295530"/>
            <a:ext cx="359839" cy="359839"/>
          </a:xfrm>
          <a:prstGeom prst="rect">
            <a:avLst/>
          </a:prstGeom>
        </p:spPr>
      </p:pic>
      <p:sp>
        <p:nvSpPr>
          <p:cNvPr id="3" name="Marcador de texto 8">
            <a:extLst>
              <a:ext uri="{FF2B5EF4-FFF2-40B4-BE49-F238E27FC236}">
                <a16:creationId xmlns:a16="http://schemas.microsoft.com/office/drawing/2014/main" id="{C22997B5-38CF-664D-84D3-17B33C97D16D}"/>
              </a:ext>
            </a:extLst>
          </p:cNvPr>
          <p:cNvSpPr txBox="1">
            <a:spLocks/>
          </p:cNvSpPr>
          <p:nvPr/>
        </p:nvSpPr>
        <p:spPr>
          <a:xfrm>
            <a:off x="807702" y="2373448"/>
            <a:ext cx="3574293" cy="701572"/>
          </a:xfrm>
          <a:prstGeom prst="rect">
            <a:avLst/>
          </a:prstGeom>
        </p:spPr>
        <p:txBody>
          <a:bodyPr vert="horz" lIns="91440" tIns="45720" rIns="91440" bIns="45720" rtlCol="0">
            <a:normAutofit lnSpcReduction="10000"/>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b="1" dirty="0">
                <a:latin typeface="HelveticaNeueLT Std" panose="020B0604020202020204" pitchFamily="34" charset="0"/>
              </a:rPr>
              <a:t>Important! </a:t>
            </a:r>
            <a:r>
              <a:rPr lang="ca-ES" sz="800" dirty="0">
                <a:latin typeface="HelveticaNeueLT Std" panose="020B0604020202020204" pitchFamily="34" charset="0"/>
              </a:rPr>
              <a:t>En cas que apunteu “Indicadors de seguiment” com a mètode de seguiment i avaluació, no es tindrà en compte de cara a la puntuació si no els especifiqueu.</a:t>
            </a:r>
          </a:p>
          <a:p>
            <a:pPr algn="just"/>
            <a:r>
              <a:rPr lang="ca-ES" sz="800" dirty="0">
                <a:latin typeface="HelveticaNeueLT Std" panose="020B0604020202020204" pitchFamily="34" charset="0"/>
              </a:rPr>
              <a:t>Cal que tingueu present que aquest és un altre dels criteris de valoració de la sol·licitud. </a:t>
            </a:r>
          </a:p>
        </p:txBody>
      </p:sp>
    </p:spTree>
    <p:extLst>
      <p:ext uri="{BB962C8B-B14F-4D97-AF65-F5344CB8AC3E}">
        <p14:creationId xmlns:p14="http://schemas.microsoft.com/office/powerpoint/2010/main" val="881458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ca-ES" sz="2000" dirty="0">
                <a:solidFill>
                  <a:schemeClr val="tx1">
                    <a:lumMod val="65000"/>
                    <a:lumOff val="35000"/>
                  </a:schemeClr>
                </a:solidFill>
              </a:rPr>
              <a:t>Recurs: </a:t>
            </a:r>
            <a:br>
              <a:rPr lang="ca-ES" sz="2000" dirty="0">
                <a:solidFill>
                  <a:schemeClr val="tx1">
                    <a:lumMod val="65000"/>
                    <a:lumOff val="35000"/>
                  </a:schemeClr>
                </a:solidFill>
              </a:rPr>
            </a:br>
            <a:r>
              <a:rPr lang="ca-ES" sz="2000" dirty="0"/>
              <a:t>Finançament de tallers i activitats formatives d'àmbit cultural</a:t>
            </a:r>
          </a:p>
        </p:txBody>
      </p:sp>
      <p:sp>
        <p:nvSpPr>
          <p:cNvPr id="4" name="Marcador de texto 3"/>
          <p:cNvSpPr>
            <a:spLocks noGrp="1"/>
          </p:cNvSpPr>
          <p:nvPr>
            <p:ph type="body" sz="quarter" idx="14"/>
          </p:nvPr>
        </p:nvSpPr>
        <p:spPr>
          <a:xfrm>
            <a:off x="544731" y="2058557"/>
            <a:ext cx="3808903" cy="390907"/>
          </a:xfrm>
        </p:spPr>
        <p:txBody>
          <a:bodyPr>
            <a:normAutofit/>
          </a:bodyPr>
          <a:lstStyle/>
          <a:p>
            <a:r>
              <a:rPr lang="ca-ES" sz="1300" dirty="0"/>
              <a:t>Tram de població al qual pertany l’ens local</a:t>
            </a:r>
          </a:p>
        </p:txBody>
      </p:sp>
      <p:sp>
        <p:nvSpPr>
          <p:cNvPr id="6" name="Marcador de texto 5"/>
          <p:cNvSpPr>
            <a:spLocks noGrp="1"/>
          </p:cNvSpPr>
          <p:nvPr>
            <p:ph type="body" sz="quarter" idx="16"/>
          </p:nvPr>
        </p:nvSpPr>
        <p:spPr>
          <a:xfrm>
            <a:off x="543410" y="2320435"/>
            <a:ext cx="3810225" cy="1241632"/>
          </a:xfrm>
        </p:spPr>
        <p:txBody>
          <a:bodyPr>
            <a:noAutofit/>
          </a:bodyPr>
          <a:lstStyle/>
          <a:p>
            <a:pPr algn="just"/>
            <a:r>
              <a:rPr lang="ca-ES" sz="800" dirty="0">
                <a:latin typeface="HelveticaNeueLT Std" panose="020B0604020202020204" pitchFamily="34" charset="0"/>
              </a:rPr>
              <a:t>És essencial que cliqueu el tram de població al qual pertany el vostre ens local. En el cas de ens supramunicipals (consells comarcals mancomunitats de municipis, consorcis locals) el còmput total d’habitants correspondrà a la suma dels habitants de tots els municipis que la conformen.</a:t>
            </a:r>
          </a:p>
          <a:p>
            <a:pPr algn="just"/>
            <a:endParaRPr lang="ca-ES" sz="800" dirty="0">
              <a:latin typeface="HelveticaNeueLT Std" panose="020B0604020202020204" pitchFamily="34" charset="0"/>
            </a:endParaRPr>
          </a:p>
          <a:p>
            <a:pPr algn="just"/>
            <a:r>
              <a:rPr lang="ca-ES" sz="800" dirty="0">
                <a:latin typeface="HelveticaNeueLT Std" panose="020B0604020202020204" pitchFamily="34" charset="0"/>
              </a:rPr>
              <a:t>Podeu consultar els percentatges obligatoris de cofinançament a l’apartat “Condicions d’execució i justificació” que trobareu a la fitxa del recurs en el Catàleg de Serveis.</a:t>
            </a:r>
          </a:p>
        </p:txBody>
      </p:sp>
      <p:sp>
        <p:nvSpPr>
          <p:cNvPr id="7" name="Marcador de texto 6"/>
          <p:cNvSpPr>
            <a:spLocks noGrp="1"/>
          </p:cNvSpPr>
          <p:nvPr>
            <p:ph type="body" sz="quarter" idx="17"/>
          </p:nvPr>
        </p:nvSpPr>
        <p:spPr>
          <a:xfrm>
            <a:off x="47168" y="2006445"/>
            <a:ext cx="583473" cy="491814"/>
          </a:xfrm>
        </p:spPr>
        <p:txBody>
          <a:bodyPr>
            <a:normAutofit/>
          </a:bodyPr>
          <a:lstStyle/>
          <a:p>
            <a:r>
              <a:rPr lang="es-ES" sz="1800" dirty="0"/>
              <a:t>10.</a:t>
            </a:r>
          </a:p>
        </p:txBody>
      </p:sp>
      <p:pic>
        <p:nvPicPr>
          <p:cNvPr id="10" name="Imatge 9">
            <a:extLst>
              <a:ext uri="{FF2B5EF4-FFF2-40B4-BE49-F238E27FC236}">
                <a16:creationId xmlns:a16="http://schemas.microsoft.com/office/drawing/2014/main" id="{D0202AA7-9317-9544-3409-4C668962173A}"/>
              </a:ext>
            </a:extLst>
          </p:cNvPr>
          <p:cNvPicPr>
            <a:picLocks noChangeAspect="1"/>
          </p:cNvPicPr>
          <p:nvPr/>
        </p:nvPicPr>
        <p:blipFill>
          <a:blip r:embed="rId2"/>
          <a:stretch>
            <a:fillRect/>
          </a:stretch>
        </p:blipFill>
        <p:spPr>
          <a:xfrm>
            <a:off x="5472220" y="1026214"/>
            <a:ext cx="2959252" cy="4095961"/>
          </a:xfrm>
          <a:prstGeom prst="rect">
            <a:avLst/>
          </a:prstGeom>
        </p:spPr>
      </p:pic>
      <p:cxnSp>
        <p:nvCxnSpPr>
          <p:cNvPr id="14" name="Connector de fletxa recta 13">
            <a:extLst>
              <a:ext uri="{FF2B5EF4-FFF2-40B4-BE49-F238E27FC236}">
                <a16:creationId xmlns:a16="http://schemas.microsoft.com/office/drawing/2014/main" id="{18AC99B3-5D11-8DBF-35B9-65A6D5197B0D}"/>
              </a:ext>
            </a:extLst>
          </p:cNvPr>
          <p:cNvCxnSpPr>
            <a:cxnSpLocks/>
            <a:endCxn id="4" idx="3"/>
          </p:cNvCxnSpPr>
          <p:nvPr/>
        </p:nvCxnSpPr>
        <p:spPr>
          <a:xfrm flipH="1" flipV="1">
            <a:off x="4353634" y="2254011"/>
            <a:ext cx="1118586" cy="145991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27" name="Gràfic 26" descr="Head with gears with solid fill">
            <a:extLst>
              <a:ext uri="{FF2B5EF4-FFF2-40B4-BE49-F238E27FC236}">
                <a16:creationId xmlns:a16="http://schemas.microsoft.com/office/drawing/2014/main" id="{C8FE629E-8D6B-6EC2-F0C4-02372C53594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43410" y="3805713"/>
            <a:ext cx="414827" cy="414827"/>
          </a:xfrm>
          <a:prstGeom prst="rect">
            <a:avLst/>
          </a:prstGeom>
        </p:spPr>
      </p:pic>
      <p:sp>
        <p:nvSpPr>
          <p:cNvPr id="3" name="Marcador de texto 8">
            <a:extLst>
              <a:ext uri="{FF2B5EF4-FFF2-40B4-BE49-F238E27FC236}">
                <a16:creationId xmlns:a16="http://schemas.microsoft.com/office/drawing/2014/main" id="{2C2D2BB0-5AF3-3574-7EE1-06C883C860EA}"/>
              </a:ext>
            </a:extLst>
          </p:cNvPr>
          <p:cNvSpPr txBox="1">
            <a:spLocks/>
          </p:cNvSpPr>
          <p:nvPr/>
        </p:nvSpPr>
        <p:spPr>
          <a:xfrm>
            <a:off x="1015027" y="3717045"/>
            <a:ext cx="3338606" cy="936685"/>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b="1" dirty="0">
                <a:latin typeface="HelveticaNeueLT Std" panose="020B0604020202020204" pitchFamily="34" charset="0"/>
              </a:rPr>
              <a:t>Important! </a:t>
            </a:r>
            <a:r>
              <a:rPr lang="ca-ES" sz="800" dirty="0">
                <a:latin typeface="HelveticaNeueLT Std" panose="020B0604020202020204" pitchFamily="34" charset="0"/>
              </a:rPr>
              <a:t>En cas que apunteu “Indicadors de seguiment” com a mètode de seguiment i avaluació, no es tindrà en compte de cara a la puntuació si no els especifiqueu.</a:t>
            </a:r>
          </a:p>
          <a:p>
            <a:pPr algn="just"/>
            <a:r>
              <a:rPr lang="ca-ES" sz="800" dirty="0">
                <a:latin typeface="HelveticaNeueLT Std" panose="020B0604020202020204" pitchFamily="34" charset="0"/>
              </a:rPr>
              <a:t>Cal que tingueu present que aquest és un altre dels criteris de valoració de la sol·licitud. </a:t>
            </a:r>
          </a:p>
        </p:txBody>
      </p:sp>
    </p:spTree>
    <p:extLst>
      <p:ext uri="{BB962C8B-B14F-4D97-AF65-F5344CB8AC3E}">
        <p14:creationId xmlns:p14="http://schemas.microsoft.com/office/powerpoint/2010/main" val="3508230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fr-FR" sz="2000" dirty="0" err="1">
                <a:solidFill>
                  <a:schemeClr val="tx1">
                    <a:lumMod val="65000"/>
                    <a:lumOff val="35000"/>
                  </a:schemeClr>
                </a:solidFill>
              </a:rPr>
              <a:t>Recurs</a:t>
            </a:r>
            <a:r>
              <a:rPr lang="fr-FR" sz="2000" dirty="0">
                <a:solidFill>
                  <a:schemeClr val="tx1">
                    <a:lumMod val="65000"/>
                    <a:lumOff val="35000"/>
                  </a:schemeClr>
                </a:solidFill>
              </a:rPr>
              <a:t>: </a:t>
            </a:r>
            <a:br>
              <a:rPr lang="fr-FR" sz="2000" dirty="0">
                <a:solidFill>
                  <a:schemeClr val="tx1">
                    <a:lumMod val="65000"/>
                    <a:lumOff val="35000"/>
                  </a:schemeClr>
                </a:solidFill>
              </a:rPr>
            </a:br>
            <a:r>
              <a:rPr lang="ca-ES" sz="2000" dirty="0"/>
              <a:t>Finançament de tallers i activitats formatives d'àmbit cultural</a:t>
            </a:r>
          </a:p>
        </p:txBody>
      </p:sp>
      <p:sp>
        <p:nvSpPr>
          <p:cNvPr id="4" name="Marcador de texto 3"/>
          <p:cNvSpPr>
            <a:spLocks noGrp="1"/>
          </p:cNvSpPr>
          <p:nvPr>
            <p:ph type="body" sz="quarter" idx="14"/>
          </p:nvPr>
        </p:nvSpPr>
        <p:spPr>
          <a:xfrm>
            <a:off x="399574" y="1594650"/>
            <a:ext cx="3536578" cy="491814"/>
          </a:xfrm>
        </p:spPr>
        <p:txBody>
          <a:bodyPr>
            <a:normAutofit/>
          </a:bodyPr>
          <a:lstStyle/>
          <a:p>
            <a:r>
              <a:rPr lang="ca-ES" sz="1300" dirty="0"/>
              <a:t>Estructura de finançament</a:t>
            </a:r>
          </a:p>
        </p:txBody>
      </p:sp>
      <p:sp>
        <p:nvSpPr>
          <p:cNvPr id="6" name="Marcador de texto 5"/>
          <p:cNvSpPr>
            <a:spLocks noGrp="1"/>
          </p:cNvSpPr>
          <p:nvPr>
            <p:ph type="body" sz="quarter" idx="16"/>
          </p:nvPr>
        </p:nvSpPr>
        <p:spPr>
          <a:xfrm>
            <a:off x="405539" y="1840557"/>
            <a:ext cx="3902291" cy="1714927"/>
          </a:xfrm>
        </p:spPr>
        <p:txBody>
          <a:bodyPr>
            <a:noAutofit/>
          </a:bodyPr>
          <a:lstStyle/>
          <a:p>
            <a:pPr algn="just"/>
            <a:r>
              <a:rPr lang="ca-ES" sz="800" dirty="0">
                <a:latin typeface="HelveticaNeueLT Std" panose="020B0604020202020204" pitchFamily="34" charset="0"/>
              </a:rPr>
              <a:t>Com us dèiem abans, és molt important que feu una reflexió respecte als imports que indicareu en aquest apartat.</a:t>
            </a:r>
          </a:p>
          <a:p>
            <a:pPr algn="just"/>
            <a:r>
              <a:rPr lang="ca-ES" sz="800" dirty="0">
                <a:latin typeface="HelveticaNeueLT Std" panose="020B0604020202020204" pitchFamily="34" charset="0"/>
              </a:rPr>
              <a:t>Tal i com s’indica a la fitxa del recurs, l’ens local haurà d’assumir un cofinançament obligatori excepte en els casos que s’indica a l’apartat “Condicions d’execució i justificació”, és a dir, en cas de sol·licituds d’ens locals amb població igual o inferior a 1.000 habitants i, d’altra banda, en sol·licituds del qual l’import atorgat sigui igual o inferior a 3.000€.</a:t>
            </a:r>
          </a:p>
          <a:p>
            <a:pPr algn="just"/>
            <a:r>
              <a:rPr lang="ca-ES" sz="800" dirty="0">
                <a:latin typeface="HelveticaNeueLT Std" panose="020B0604020202020204" pitchFamily="34" charset="0"/>
              </a:rPr>
              <a:t>En el moment de presentar el formulari, però, no podeu saber si la vostra sol·licitud comptarà o no amb suport ni, en cas que obtingueu puntuació suficient per accedir al suport (mínim 50 punts), quin serà el percentatge de suport respecte al cost total de la programació.</a:t>
            </a:r>
          </a:p>
          <a:p>
            <a:pPr algn="just"/>
            <a:r>
              <a:rPr lang="ca-ES" sz="800" dirty="0">
                <a:latin typeface="HelveticaNeueLT Std" panose="020B0604020202020204" pitchFamily="34" charset="0"/>
              </a:rPr>
              <a:t>És per això que us demanem ser curosos a l’hora d’emplenar aquest apartat, tant respecte als ingressos previstos com a les despeses.</a:t>
            </a:r>
          </a:p>
          <a:p>
            <a:pPr algn="just"/>
            <a:br>
              <a:rPr lang="ca-ES" sz="800" dirty="0"/>
            </a:br>
            <a:endParaRPr lang="es-ES" sz="800" dirty="0"/>
          </a:p>
        </p:txBody>
      </p:sp>
      <p:sp>
        <p:nvSpPr>
          <p:cNvPr id="7" name="Marcador de texto 6"/>
          <p:cNvSpPr>
            <a:spLocks noGrp="1"/>
          </p:cNvSpPr>
          <p:nvPr>
            <p:ph type="body" sz="quarter" idx="17"/>
          </p:nvPr>
        </p:nvSpPr>
        <p:spPr>
          <a:xfrm>
            <a:off x="27896" y="1544916"/>
            <a:ext cx="533045" cy="491814"/>
          </a:xfrm>
        </p:spPr>
        <p:txBody>
          <a:bodyPr>
            <a:normAutofit/>
          </a:bodyPr>
          <a:lstStyle/>
          <a:p>
            <a:r>
              <a:rPr lang="es-ES" sz="1800" dirty="0"/>
              <a:t>11.</a:t>
            </a:r>
          </a:p>
        </p:txBody>
      </p:sp>
      <p:sp>
        <p:nvSpPr>
          <p:cNvPr id="38" name="Marcador de texto 3">
            <a:extLst>
              <a:ext uri="{FF2B5EF4-FFF2-40B4-BE49-F238E27FC236}">
                <a16:creationId xmlns:a16="http://schemas.microsoft.com/office/drawing/2014/main" id="{9510E287-602D-4668-90B5-205332B63E3B}"/>
              </a:ext>
            </a:extLst>
          </p:cNvPr>
          <p:cNvSpPr txBox="1">
            <a:spLocks/>
          </p:cNvSpPr>
          <p:nvPr/>
        </p:nvSpPr>
        <p:spPr>
          <a:xfrm>
            <a:off x="392285" y="4263951"/>
            <a:ext cx="3543867" cy="357448"/>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Despeses previstes</a:t>
            </a:r>
          </a:p>
        </p:txBody>
      </p:sp>
      <p:sp>
        <p:nvSpPr>
          <p:cNvPr id="39" name="Marcador de texto 5">
            <a:extLst>
              <a:ext uri="{FF2B5EF4-FFF2-40B4-BE49-F238E27FC236}">
                <a16:creationId xmlns:a16="http://schemas.microsoft.com/office/drawing/2014/main" id="{F2B25450-5624-4242-864F-728B3EA093C0}"/>
              </a:ext>
            </a:extLst>
          </p:cNvPr>
          <p:cNvSpPr txBox="1">
            <a:spLocks/>
          </p:cNvSpPr>
          <p:nvPr/>
        </p:nvSpPr>
        <p:spPr>
          <a:xfrm>
            <a:off x="390838" y="4504680"/>
            <a:ext cx="3902291" cy="548672"/>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Les despeses elegibles són aquelles associades als capítols pressupostaris I, II i IV. Aquests capítols, però, tenen unes excepcions que caldria observar a l’hora d’emplenar el formulari i que s’hauran de respectar de cara a la justificació en cas de concessió. </a:t>
            </a:r>
          </a:p>
          <a:p>
            <a:pPr algn="just"/>
            <a:br>
              <a:rPr lang="ca-ES" sz="800" dirty="0"/>
            </a:br>
            <a:endParaRPr lang="es-ES" sz="800" dirty="0"/>
          </a:p>
        </p:txBody>
      </p:sp>
      <p:sp>
        <p:nvSpPr>
          <p:cNvPr id="40" name="Marcador de texto 6">
            <a:extLst>
              <a:ext uri="{FF2B5EF4-FFF2-40B4-BE49-F238E27FC236}">
                <a16:creationId xmlns:a16="http://schemas.microsoft.com/office/drawing/2014/main" id="{7AAFF9EA-9994-403F-88D2-57839DF3F4A5}"/>
              </a:ext>
            </a:extLst>
          </p:cNvPr>
          <p:cNvSpPr txBox="1">
            <a:spLocks/>
          </p:cNvSpPr>
          <p:nvPr/>
        </p:nvSpPr>
        <p:spPr>
          <a:xfrm>
            <a:off x="7387" y="4213750"/>
            <a:ext cx="533045"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12.</a:t>
            </a:r>
          </a:p>
        </p:txBody>
      </p:sp>
      <p:pic>
        <p:nvPicPr>
          <p:cNvPr id="11" name="Imatge 10">
            <a:extLst>
              <a:ext uri="{FF2B5EF4-FFF2-40B4-BE49-F238E27FC236}">
                <a16:creationId xmlns:a16="http://schemas.microsoft.com/office/drawing/2014/main" id="{ACA0000F-CBD3-509C-7714-907A5F3B5538}"/>
              </a:ext>
            </a:extLst>
          </p:cNvPr>
          <p:cNvPicPr>
            <a:picLocks noChangeAspect="1"/>
          </p:cNvPicPr>
          <p:nvPr/>
        </p:nvPicPr>
        <p:blipFill>
          <a:blip r:embed="rId2"/>
          <a:stretch>
            <a:fillRect/>
          </a:stretch>
        </p:blipFill>
        <p:spPr>
          <a:xfrm>
            <a:off x="5567217" y="879870"/>
            <a:ext cx="2921150" cy="4159464"/>
          </a:xfrm>
          <a:prstGeom prst="rect">
            <a:avLst/>
          </a:prstGeom>
        </p:spPr>
      </p:pic>
      <p:cxnSp>
        <p:nvCxnSpPr>
          <p:cNvPr id="16" name="Connector de fletxa recta 15">
            <a:extLst>
              <a:ext uri="{FF2B5EF4-FFF2-40B4-BE49-F238E27FC236}">
                <a16:creationId xmlns:a16="http://schemas.microsoft.com/office/drawing/2014/main" id="{63468057-1622-891D-C409-B13B57A8A77C}"/>
              </a:ext>
            </a:extLst>
          </p:cNvPr>
          <p:cNvCxnSpPr>
            <a:cxnSpLocks/>
          </p:cNvCxnSpPr>
          <p:nvPr/>
        </p:nvCxnSpPr>
        <p:spPr>
          <a:xfrm flipH="1" flipV="1">
            <a:off x="4457431" y="1737120"/>
            <a:ext cx="1109786" cy="1034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9" name="Connector de fletxa recta 18">
            <a:extLst>
              <a:ext uri="{FF2B5EF4-FFF2-40B4-BE49-F238E27FC236}">
                <a16:creationId xmlns:a16="http://schemas.microsoft.com/office/drawing/2014/main" id="{4EF773DB-323A-FB0A-BEB9-3512C095493E}"/>
              </a:ext>
            </a:extLst>
          </p:cNvPr>
          <p:cNvCxnSpPr>
            <a:cxnSpLocks/>
          </p:cNvCxnSpPr>
          <p:nvPr/>
        </p:nvCxnSpPr>
        <p:spPr>
          <a:xfrm flipH="1">
            <a:off x="4353103" y="3193576"/>
            <a:ext cx="1193605" cy="105035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23" name="Gràfic 22" descr="Head with gears with solid fill">
            <a:extLst>
              <a:ext uri="{FF2B5EF4-FFF2-40B4-BE49-F238E27FC236}">
                <a16:creationId xmlns:a16="http://schemas.microsoft.com/office/drawing/2014/main" id="{A455B82C-F567-C283-EB2C-81A2423DE8F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4501" y="3731077"/>
            <a:ext cx="362264" cy="362264"/>
          </a:xfrm>
          <a:prstGeom prst="rect">
            <a:avLst/>
          </a:prstGeom>
        </p:spPr>
      </p:pic>
      <p:sp>
        <p:nvSpPr>
          <p:cNvPr id="3" name="Marcador de texto 5">
            <a:extLst>
              <a:ext uri="{FF2B5EF4-FFF2-40B4-BE49-F238E27FC236}">
                <a16:creationId xmlns:a16="http://schemas.microsoft.com/office/drawing/2014/main" id="{6AC24136-6ECC-1F78-F9EB-CA5201D3123E}"/>
              </a:ext>
            </a:extLst>
          </p:cNvPr>
          <p:cNvSpPr txBox="1">
            <a:spLocks/>
          </p:cNvSpPr>
          <p:nvPr/>
        </p:nvSpPr>
        <p:spPr>
          <a:xfrm>
            <a:off x="836765" y="3612648"/>
            <a:ext cx="3440143" cy="567137"/>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b="1" dirty="0">
                <a:latin typeface="HelveticaNeueLT Std" panose="020B0604020202020204" pitchFamily="34" charset="0"/>
              </a:rPr>
              <a:t>Important!</a:t>
            </a:r>
            <a:r>
              <a:rPr lang="ca-ES" sz="800" dirty="0">
                <a:latin typeface="HelveticaNeueLT Std" panose="020B0604020202020204" pitchFamily="34" charset="0"/>
              </a:rPr>
              <a:t> L’import sol·licitat a la Diputació de Barcelona no ha de correspondre amb l’atorgat. Aquesta circumstància cal tenir-la en compte de cara a l’import diferencial que haurà d’assumir l’ens respecte al cost total inicialment previst.</a:t>
            </a:r>
          </a:p>
          <a:p>
            <a:pPr algn="just"/>
            <a:br>
              <a:rPr lang="ca-ES" sz="800" dirty="0"/>
            </a:br>
            <a:endParaRPr lang="es-ES" sz="800" dirty="0"/>
          </a:p>
        </p:txBody>
      </p:sp>
    </p:spTree>
    <p:extLst>
      <p:ext uri="{BB962C8B-B14F-4D97-AF65-F5344CB8AC3E}">
        <p14:creationId xmlns:p14="http://schemas.microsoft.com/office/powerpoint/2010/main" val="2396473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fr-FR" sz="2000" dirty="0" err="1">
                <a:solidFill>
                  <a:schemeClr val="tx1">
                    <a:lumMod val="65000"/>
                    <a:lumOff val="35000"/>
                  </a:schemeClr>
                </a:solidFill>
              </a:rPr>
              <a:t>Recurs</a:t>
            </a:r>
            <a:r>
              <a:rPr lang="fr-FR" sz="2000" dirty="0">
                <a:solidFill>
                  <a:schemeClr val="tx1">
                    <a:lumMod val="65000"/>
                    <a:lumOff val="35000"/>
                  </a:schemeClr>
                </a:solidFill>
              </a:rPr>
              <a:t>: </a:t>
            </a:r>
            <a:br>
              <a:rPr lang="fr-FR" sz="2000" dirty="0">
                <a:solidFill>
                  <a:schemeClr val="tx1">
                    <a:lumMod val="65000"/>
                    <a:lumOff val="35000"/>
                  </a:schemeClr>
                </a:solidFill>
              </a:rPr>
            </a:br>
            <a:r>
              <a:rPr lang="ca-ES" sz="2000" dirty="0"/>
              <a:t>Finançament de tallers i activitats formatives d'àmbit cultural</a:t>
            </a:r>
          </a:p>
        </p:txBody>
      </p:sp>
      <p:sp>
        <p:nvSpPr>
          <p:cNvPr id="4" name="Marcador de texto 3"/>
          <p:cNvSpPr>
            <a:spLocks noGrp="1"/>
          </p:cNvSpPr>
          <p:nvPr>
            <p:ph type="body" sz="quarter" idx="14"/>
          </p:nvPr>
        </p:nvSpPr>
        <p:spPr>
          <a:xfrm>
            <a:off x="399574" y="1594650"/>
            <a:ext cx="3536578" cy="491814"/>
          </a:xfrm>
        </p:spPr>
        <p:txBody>
          <a:bodyPr>
            <a:normAutofit/>
          </a:bodyPr>
          <a:lstStyle/>
          <a:p>
            <a:r>
              <a:rPr lang="ca-ES" sz="1300" dirty="0"/>
              <a:t>Diferència entre ingressos i despeses</a:t>
            </a:r>
          </a:p>
        </p:txBody>
      </p:sp>
      <p:sp>
        <p:nvSpPr>
          <p:cNvPr id="6" name="Marcador de texto 5"/>
          <p:cNvSpPr>
            <a:spLocks noGrp="1"/>
          </p:cNvSpPr>
          <p:nvPr>
            <p:ph type="body" sz="quarter" idx="16"/>
          </p:nvPr>
        </p:nvSpPr>
        <p:spPr>
          <a:xfrm>
            <a:off x="425193" y="1890291"/>
            <a:ext cx="3902291" cy="628126"/>
          </a:xfrm>
        </p:spPr>
        <p:txBody>
          <a:bodyPr>
            <a:noAutofit/>
          </a:bodyPr>
          <a:lstStyle/>
          <a:p>
            <a:pPr algn="just"/>
            <a:r>
              <a:rPr lang="ca-ES" sz="800" dirty="0">
                <a:latin typeface="HelveticaNeueLT Std" panose="020B0604020202020204" pitchFamily="34" charset="0"/>
              </a:rPr>
              <a:t>Per tal que l’estructura de finançament sigui correcte, la diferència entre ingressos i despeses sempre ha de ser igual a 0.</a:t>
            </a:r>
          </a:p>
          <a:p>
            <a:pPr algn="just"/>
            <a:r>
              <a:rPr lang="ca-ES" sz="800" dirty="0">
                <a:latin typeface="HelveticaNeueLT Std" panose="020B0604020202020204" pitchFamily="34" charset="0"/>
              </a:rPr>
              <a:t>Si no és el cas, reviseu la sol·licitud per tal de detectar l’error. Gràcies!</a:t>
            </a:r>
          </a:p>
          <a:p>
            <a:pPr algn="just"/>
            <a:br>
              <a:rPr lang="ca-ES" sz="800" dirty="0"/>
            </a:br>
            <a:endParaRPr lang="es-ES" sz="800" dirty="0"/>
          </a:p>
        </p:txBody>
      </p:sp>
      <p:sp>
        <p:nvSpPr>
          <p:cNvPr id="7" name="Marcador de texto 6"/>
          <p:cNvSpPr>
            <a:spLocks noGrp="1"/>
          </p:cNvSpPr>
          <p:nvPr>
            <p:ph type="body" sz="quarter" idx="17"/>
          </p:nvPr>
        </p:nvSpPr>
        <p:spPr>
          <a:xfrm>
            <a:off x="27896" y="1544916"/>
            <a:ext cx="533045" cy="491814"/>
          </a:xfrm>
        </p:spPr>
        <p:txBody>
          <a:bodyPr>
            <a:normAutofit/>
          </a:bodyPr>
          <a:lstStyle/>
          <a:p>
            <a:r>
              <a:rPr lang="es-ES" sz="1800" dirty="0"/>
              <a:t>13.</a:t>
            </a:r>
          </a:p>
        </p:txBody>
      </p:sp>
      <p:sp>
        <p:nvSpPr>
          <p:cNvPr id="38" name="Marcador de texto 3">
            <a:extLst>
              <a:ext uri="{FF2B5EF4-FFF2-40B4-BE49-F238E27FC236}">
                <a16:creationId xmlns:a16="http://schemas.microsoft.com/office/drawing/2014/main" id="{9510E287-602D-4668-90B5-205332B63E3B}"/>
              </a:ext>
            </a:extLst>
          </p:cNvPr>
          <p:cNvSpPr txBox="1">
            <a:spLocks/>
          </p:cNvSpPr>
          <p:nvPr/>
        </p:nvSpPr>
        <p:spPr>
          <a:xfrm>
            <a:off x="422934" y="2439161"/>
            <a:ext cx="3543867" cy="357448"/>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Informació complementària</a:t>
            </a:r>
          </a:p>
        </p:txBody>
      </p:sp>
      <p:sp>
        <p:nvSpPr>
          <p:cNvPr id="39" name="Marcador de texto 5">
            <a:extLst>
              <a:ext uri="{FF2B5EF4-FFF2-40B4-BE49-F238E27FC236}">
                <a16:creationId xmlns:a16="http://schemas.microsoft.com/office/drawing/2014/main" id="{F2B25450-5624-4242-864F-728B3EA093C0}"/>
              </a:ext>
            </a:extLst>
          </p:cNvPr>
          <p:cNvSpPr txBox="1">
            <a:spLocks/>
          </p:cNvSpPr>
          <p:nvPr/>
        </p:nvSpPr>
        <p:spPr>
          <a:xfrm>
            <a:off x="421487" y="2733713"/>
            <a:ext cx="3902291" cy="628125"/>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Aquest apartat s’ha inclòs en cas que considereu convenient ampliar la informació referida a qualsevol dels apartats inclosos en el formulari de </a:t>
            </a:r>
            <a:r>
              <a:rPr lang="ca-ES" sz="800" dirty="0" err="1">
                <a:latin typeface="HelveticaNeueLT Std" panose="020B0604020202020204" pitchFamily="34" charset="0"/>
              </a:rPr>
              <a:t>sol.licitud</a:t>
            </a:r>
            <a:r>
              <a:rPr lang="ca-ES" sz="800" dirty="0">
                <a:latin typeface="HelveticaNeueLT Std" panose="020B0604020202020204" pitchFamily="34" charset="0"/>
              </a:rPr>
              <a:t> o també per aquella per a la qual no heu trobat cap apartat on deixar constància referida a la programació prevista.</a:t>
            </a:r>
          </a:p>
          <a:p>
            <a:pPr algn="just"/>
            <a:br>
              <a:rPr lang="ca-ES" sz="800" dirty="0"/>
            </a:br>
            <a:endParaRPr lang="es-ES" sz="800" dirty="0"/>
          </a:p>
        </p:txBody>
      </p:sp>
      <p:sp>
        <p:nvSpPr>
          <p:cNvPr id="40" name="Marcador de texto 6">
            <a:extLst>
              <a:ext uri="{FF2B5EF4-FFF2-40B4-BE49-F238E27FC236}">
                <a16:creationId xmlns:a16="http://schemas.microsoft.com/office/drawing/2014/main" id="{7AAFF9EA-9994-403F-88D2-57839DF3F4A5}"/>
              </a:ext>
            </a:extLst>
          </p:cNvPr>
          <p:cNvSpPr txBox="1">
            <a:spLocks/>
          </p:cNvSpPr>
          <p:nvPr/>
        </p:nvSpPr>
        <p:spPr>
          <a:xfrm>
            <a:off x="38036" y="2388960"/>
            <a:ext cx="533045"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14.</a:t>
            </a:r>
          </a:p>
        </p:txBody>
      </p:sp>
      <p:pic>
        <p:nvPicPr>
          <p:cNvPr id="11" name="Imatge 10">
            <a:extLst>
              <a:ext uri="{FF2B5EF4-FFF2-40B4-BE49-F238E27FC236}">
                <a16:creationId xmlns:a16="http://schemas.microsoft.com/office/drawing/2014/main" id="{ACA0000F-CBD3-509C-7714-907A5F3B5538}"/>
              </a:ext>
            </a:extLst>
          </p:cNvPr>
          <p:cNvPicPr>
            <a:picLocks noChangeAspect="1"/>
          </p:cNvPicPr>
          <p:nvPr/>
        </p:nvPicPr>
        <p:blipFill>
          <a:blip r:embed="rId2"/>
          <a:stretch>
            <a:fillRect/>
          </a:stretch>
        </p:blipFill>
        <p:spPr>
          <a:xfrm>
            <a:off x="5567217" y="879870"/>
            <a:ext cx="2921150" cy="4159464"/>
          </a:xfrm>
          <a:prstGeom prst="rect">
            <a:avLst/>
          </a:prstGeom>
        </p:spPr>
      </p:pic>
      <p:cxnSp>
        <p:nvCxnSpPr>
          <p:cNvPr id="16" name="Connector de fletxa recta 15">
            <a:extLst>
              <a:ext uri="{FF2B5EF4-FFF2-40B4-BE49-F238E27FC236}">
                <a16:creationId xmlns:a16="http://schemas.microsoft.com/office/drawing/2014/main" id="{63468057-1622-891D-C409-B13B57A8A77C}"/>
              </a:ext>
            </a:extLst>
          </p:cNvPr>
          <p:cNvCxnSpPr>
            <a:cxnSpLocks/>
          </p:cNvCxnSpPr>
          <p:nvPr/>
        </p:nvCxnSpPr>
        <p:spPr>
          <a:xfrm flipH="1" flipV="1">
            <a:off x="4307830" y="1840557"/>
            <a:ext cx="1192218" cy="145537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9" name="Connector de fletxa recta 18">
            <a:extLst>
              <a:ext uri="{FF2B5EF4-FFF2-40B4-BE49-F238E27FC236}">
                <a16:creationId xmlns:a16="http://schemas.microsoft.com/office/drawing/2014/main" id="{4EF773DB-323A-FB0A-BEB9-3512C095493E}"/>
              </a:ext>
            </a:extLst>
          </p:cNvPr>
          <p:cNvCxnSpPr>
            <a:cxnSpLocks/>
          </p:cNvCxnSpPr>
          <p:nvPr/>
        </p:nvCxnSpPr>
        <p:spPr>
          <a:xfrm flipH="1" flipV="1">
            <a:off x="4327484" y="2733713"/>
            <a:ext cx="1111149" cy="120366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4" name="Marcador de texto 3">
            <a:extLst>
              <a:ext uri="{FF2B5EF4-FFF2-40B4-BE49-F238E27FC236}">
                <a16:creationId xmlns:a16="http://schemas.microsoft.com/office/drawing/2014/main" id="{A4777BF5-C1F3-00A1-72B6-C6F6A6173AB0}"/>
              </a:ext>
            </a:extLst>
          </p:cNvPr>
          <p:cNvSpPr txBox="1">
            <a:spLocks/>
          </p:cNvSpPr>
          <p:nvPr/>
        </p:nvSpPr>
        <p:spPr>
          <a:xfrm>
            <a:off x="15184" y="3365775"/>
            <a:ext cx="4043090" cy="38840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Molt important!</a:t>
            </a:r>
          </a:p>
        </p:txBody>
      </p:sp>
      <p:sp>
        <p:nvSpPr>
          <p:cNvPr id="15" name="Marcador de texto 5">
            <a:extLst>
              <a:ext uri="{FF2B5EF4-FFF2-40B4-BE49-F238E27FC236}">
                <a16:creationId xmlns:a16="http://schemas.microsoft.com/office/drawing/2014/main" id="{C7FAF8D4-D39A-FAB2-53B0-D341A3D5F0B0}"/>
              </a:ext>
            </a:extLst>
          </p:cNvPr>
          <p:cNvSpPr txBox="1">
            <a:spLocks/>
          </p:cNvSpPr>
          <p:nvPr/>
        </p:nvSpPr>
        <p:spPr>
          <a:xfrm>
            <a:off x="131039" y="4382061"/>
            <a:ext cx="4191974" cy="463574"/>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Si us plau, no oblideu emplenar el formulari de sol·licitud amb el màxim detall possible per tal que la puntuació obtinguda sigui el més ajustada possible amb els criteris de valoració indicats en la fitxa del recurs.</a:t>
            </a:r>
          </a:p>
        </p:txBody>
      </p:sp>
      <p:sp>
        <p:nvSpPr>
          <p:cNvPr id="20" name="Marcador de texto 5">
            <a:extLst>
              <a:ext uri="{FF2B5EF4-FFF2-40B4-BE49-F238E27FC236}">
                <a16:creationId xmlns:a16="http://schemas.microsoft.com/office/drawing/2014/main" id="{D200E879-9E5B-6927-0BD9-F95B26869389}"/>
              </a:ext>
            </a:extLst>
          </p:cNvPr>
          <p:cNvSpPr txBox="1">
            <a:spLocks/>
          </p:cNvSpPr>
          <p:nvPr/>
        </p:nvSpPr>
        <p:spPr>
          <a:xfrm>
            <a:off x="690470" y="3715499"/>
            <a:ext cx="3632543" cy="581550"/>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En cas de concessió, serà inexcusable l’aportació del document de difusió de les activitats formatives d’àmbit cultural per a les quals heu obtingut suport. </a:t>
            </a:r>
            <a:r>
              <a:rPr lang="ca-ES" sz="800" b="1" dirty="0">
                <a:latin typeface="HelveticaNeueLT Std" panose="020B0604020202020204" pitchFamily="34" charset="0"/>
              </a:rPr>
              <a:t>En aquest document haurà de constar en lloc visible el logotip de la Diputació de Barcelona</a:t>
            </a:r>
          </a:p>
        </p:txBody>
      </p:sp>
      <p:pic>
        <p:nvPicPr>
          <p:cNvPr id="22" name="Gràfic 21" descr="Bullseye with solid fill">
            <a:extLst>
              <a:ext uri="{FF2B5EF4-FFF2-40B4-BE49-F238E27FC236}">
                <a16:creationId xmlns:a16="http://schemas.microsoft.com/office/drawing/2014/main" id="{290E79F6-C893-C434-A69F-4BFA36DE4D2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4586" y="3750818"/>
            <a:ext cx="546231" cy="546231"/>
          </a:xfrm>
          <a:prstGeom prst="rect">
            <a:avLst/>
          </a:prstGeom>
        </p:spPr>
      </p:pic>
    </p:spTree>
    <p:extLst>
      <p:ext uri="{BB962C8B-B14F-4D97-AF65-F5344CB8AC3E}">
        <p14:creationId xmlns:p14="http://schemas.microsoft.com/office/powerpoint/2010/main" val="3885485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553DDA4-C461-5F4E-9263-46EB7AC5F208}"/>
              </a:ext>
            </a:extLst>
          </p:cNvPr>
          <p:cNvSpPr>
            <a:spLocks noGrp="1"/>
          </p:cNvSpPr>
          <p:nvPr>
            <p:ph type="body" sz="quarter" idx="24"/>
          </p:nvPr>
        </p:nvSpPr>
        <p:spPr>
          <a:xfrm>
            <a:off x="226931" y="2751151"/>
            <a:ext cx="4243621" cy="1275555"/>
          </a:xfrm>
        </p:spPr>
        <p:txBody>
          <a:bodyPr>
            <a:normAutofit fontScale="40000" lnSpcReduction="20000"/>
          </a:bodyPr>
          <a:lstStyle/>
          <a:p>
            <a:r>
              <a:rPr lang="ca-ES" sz="1900" dirty="0">
                <a:latin typeface="HelveticaNeueLT Std" panose="020B0604020202020204" pitchFamily="34" charset="0"/>
              </a:rPr>
              <a:t>Per a qualsevol consulta us podeu adreçar a la referent del recurs:</a:t>
            </a:r>
          </a:p>
          <a:p>
            <a:endParaRPr lang="ca-ES" sz="1900" dirty="0">
              <a:latin typeface="HelveticaNeueLT Std" panose="020B0604020202020204" pitchFamily="34" charset="0"/>
            </a:endParaRPr>
          </a:p>
          <a:p>
            <a:r>
              <a:rPr lang="ca-ES" sz="1900" dirty="0">
                <a:latin typeface="HelveticaNeueLT Std" panose="020B0604020202020204" pitchFamily="34" charset="0"/>
              </a:rPr>
              <a:t>Rosa M. Mondéjar </a:t>
            </a:r>
            <a:r>
              <a:rPr lang="ca-ES" sz="1900" dirty="0" err="1">
                <a:latin typeface="HelveticaNeueLT Std" panose="020B0604020202020204" pitchFamily="34" charset="0"/>
              </a:rPr>
              <a:t>Escolano</a:t>
            </a:r>
            <a:endParaRPr lang="ca-ES" sz="1900" dirty="0">
              <a:latin typeface="HelveticaNeueLT Std" panose="020B0604020202020204" pitchFamily="34" charset="0"/>
            </a:endParaRPr>
          </a:p>
          <a:p>
            <a:r>
              <a:rPr lang="ca-ES" sz="1900" dirty="0">
                <a:latin typeface="HelveticaNeueLT Std" panose="020B0604020202020204" pitchFamily="34" charset="0"/>
              </a:rPr>
              <a:t>Centre d’Estudis i Recursos Culturals</a:t>
            </a:r>
          </a:p>
          <a:p>
            <a:r>
              <a:rPr lang="ca-ES" sz="1900" dirty="0">
                <a:latin typeface="HelveticaNeueLT Std" panose="020B0604020202020204" pitchFamily="34" charset="0"/>
              </a:rPr>
              <a:t>Àrea de Cultura</a:t>
            </a:r>
          </a:p>
          <a:p>
            <a:r>
              <a:rPr lang="ca-ES" sz="1900" dirty="0">
                <a:latin typeface="HelveticaNeueLT Std" panose="020B0604020202020204" pitchFamily="34" charset="0"/>
              </a:rPr>
              <a:t>Telèfon 934 020 630 </a:t>
            </a:r>
          </a:p>
          <a:p>
            <a:r>
              <a:rPr lang="ca-ES" sz="1900" dirty="0">
                <a:latin typeface="HelveticaNeueLT Std" panose="020B0604020202020204" pitchFamily="34" charset="0"/>
              </a:rPr>
              <a:t>Mòbil 697907272</a:t>
            </a:r>
          </a:p>
          <a:p>
            <a:r>
              <a:rPr lang="ca-ES" sz="1900" dirty="0">
                <a:latin typeface="HelveticaNeueLT Std" panose="020B0604020202020204" pitchFamily="34" charset="0"/>
              </a:rPr>
              <a:t>a/e mondejarer@diba.cat</a:t>
            </a:r>
          </a:p>
          <a:p>
            <a:r>
              <a:rPr lang="ca-ES" sz="1900" dirty="0">
                <a:latin typeface="HelveticaNeueLT Std" panose="020B0604020202020204" pitchFamily="34" charset="0"/>
              </a:rPr>
              <a:t>www.diba.cat/cerc</a:t>
            </a:r>
          </a:p>
          <a:p>
            <a:r>
              <a:rPr lang="ca-ES" dirty="0"/>
              <a:t>    </a:t>
            </a:r>
          </a:p>
          <a:p>
            <a:endParaRPr lang="es-ES" dirty="0"/>
          </a:p>
          <a:p>
            <a:endParaRPr lang="es-ES" dirty="0"/>
          </a:p>
        </p:txBody>
      </p:sp>
      <p:sp>
        <p:nvSpPr>
          <p:cNvPr id="2" name="QuadreDeText 1">
            <a:extLst>
              <a:ext uri="{FF2B5EF4-FFF2-40B4-BE49-F238E27FC236}">
                <a16:creationId xmlns:a16="http://schemas.microsoft.com/office/drawing/2014/main" id="{D558CCC4-06E6-4311-889B-0252DC29C36F}"/>
              </a:ext>
            </a:extLst>
          </p:cNvPr>
          <p:cNvSpPr txBox="1"/>
          <p:nvPr/>
        </p:nvSpPr>
        <p:spPr>
          <a:xfrm>
            <a:off x="226931" y="1085359"/>
            <a:ext cx="3477390" cy="830997"/>
          </a:xfrm>
          <a:prstGeom prst="rect">
            <a:avLst/>
          </a:prstGeom>
          <a:noFill/>
        </p:spPr>
        <p:txBody>
          <a:bodyPr wrap="square" rtlCol="0">
            <a:spAutoFit/>
          </a:bodyPr>
          <a:lstStyle/>
          <a:p>
            <a:pPr algn="just"/>
            <a:r>
              <a:rPr lang="ca-ES" sz="800" dirty="0">
                <a:latin typeface="HelveticaNeueLT Std" panose="020B0604020202020204" pitchFamily="34" charset="0"/>
              </a:rPr>
              <a:t>A l’hora d’emplenar la sol·licitud i per tal d’afavorir una valoració més ajustada al vostre projecte, us aconsellem llegir atentament tots els criteris de valoració i respondre segons les pautes que us indiquem. </a:t>
            </a:r>
          </a:p>
          <a:p>
            <a:pPr algn="just"/>
            <a:endParaRPr lang="ca-ES" sz="800" dirty="0">
              <a:latin typeface="HelveticaNeueLT Std" panose="020B0604020202020204" pitchFamily="34" charset="0"/>
            </a:endParaRPr>
          </a:p>
          <a:p>
            <a:pPr algn="just"/>
            <a:r>
              <a:rPr lang="ca-ES" sz="800" dirty="0">
                <a:latin typeface="HelveticaNeueLT Std" panose="020B0604020202020204" pitchFamily="34" charset="0"/>
              </a:rPr>
              <a:t>Recordeu que és aconsellable detallar cadascun dels apartats per tal de fer una valoració el més acurada possible. </a:t>
            </a:r>
          </a:p>
        </p:txBody>
      </p:sp>
      <p:sp>
        <p:nvSpPr>
          <p:cNvPr id="5" name="QuadreDeText 4">
            <a:extLst>
              <a:ext uri="{FF2B5EF4-FFF2-40B4-BE49-F238E27FC236}">
                <a16:creationId xmlns:a16="http://schemas.microsoft.com/office/drawing/2014/main" id="{303086BE-F5DC-440B-82F8-567FE09C7F95}"/>
              </a:ext>
            </a:extLst>
          </p:cNvPr>
          <p:cNvSpPr txBox="1"/>
          <p:nvPr/>
        </p:nvSpPr>
        <p:spPr>
          <a:xfrm>
            <a:off x="226931" y="674120"/>
            <a:ext cx="2169197" cy="338554"/>
          </a:xfrm>
          <a:prstGeom prst="rect">
            <a:avLst/>
          </a:prstGeom>
          <a:noFill/>
        </p:spPr>
        <p:txBody>
          <a:bodyPr wrap="square" rtlCol="0">
            <a:spAutoFit/>
          </a:bodyPr>
          <a:lstStyle/>
          <a:p>
            <a:r>
              <a:rPr lang="ca-ES" sz="1600" dirty="0"/>
              <a:t>Nota:</a:t>
            </a:r>
          </a:p>
        </p:txBody>
      </p:sp>
    </p:spTree>
    <p:extLst>
      <p:ext uri="{BB962C8B-B14F-4D97-AF65-F5344CB8AC3E}">
        <p14:creationId xmlns:p14="http://schemas.microsoft.com/office/powerpoint/2010/main" val="2821989300"/>
      </p:ext>
    </p:extLst>
  </p:cSld>
  <p:clrMapOvr>
    <a:masterClrMapping/>
  </p:clrMapOvr>
</p:sld>
</file>

<file path=ppt/theme/theme1.xml><?xml version="1.0" encoding="utf-8"?>
<a:theme xmlns:a="http://schemas.openxmlformats.org/drawingml/2006/main" name="DiBa CAT">
  <a:themeElements>
    <a:clrScheme name="Colors DiBa">
      <a:dk1>
        <a:srgbClr val="000000"/>
      </a:dk1>
      <a:lt1>
        <a:sysClr val="window" lastClr="FFFFFF"/>
      </a:lt1>
      <a:dk2>
        <a:srgbClr val="992A38"/>
      </a:dk2>
      <a:lt2>
        <a:srgbClr val="EEEEEE"/>
      </a:lt2>
      <a:accent1>
        <a:srgbClr val="992A38"/>
      </a:accent1>
      <a:accent2>
        <a:srgbClr val="DAB639"/>
      </a:accent2>
      <a:accent3>
        <a:srgbClr val="437396"/>
      </a:accent3>
      <a:accent4>
        <a:srgbClr val="79296E"/>
      </a:accent4>
      <a:accent5>
        <a:srgbClr val="93C5E3"/>
      </a:accent5>
      <a:accent6>
        <a:srgbClr val="B8BC28"/>
      </a:accent6>
      <a:hlink>
        <a:srgbClr val="992A38"/>
      </a:hlink>
      <a:folHlink>
        <a:srgbClr val="8C8A8A"/>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MB COLORS">
  <a:themeElements>
    <a:clrScheme name="Colors DiBa">
      <a:dk1>
        <a:srgbClr val="000000"/>
      </a:dk1>
      <a:lt1>
        <a:sysClr val="window" lastClr="FFFFFF"/>
      </a:lt1>
      <a:dk2>
        <a:srgbClr val="992A38"/>
      </a:dk2>
      <a:lt2>
        <a:srgbClr val="EEEEEE"/>
      </a:lt2>
      <a:accent1>
        <a:srgbClr val="992A38"/>
      </a:accent1>
      <a:accent2>
        <a:srgbClr val="DAB639"/>
      </a:accent2>
      <a:accent3>
        <a:srgbClr val="437396"/>
      </a:accent3>
      <a:accent4>
        <a:srgbClr val="79296E"/>
      </a:accent4>
      <a:accent5>
        <a:srgbClr val="93C5E3"/>
      </a:accent5>
      <a:accent6>
        <a:srgbClr val="B8BC28"/>
      </a:accent6>
      <a:hlink>
        <a:srgbClr val="992A38"/>
      </a:hlink>
      <a:folHlink>
        <a:srgbClr val="8C8A8A"/>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OPIA PEGA">
  <a:themeElements>
    <a:clrScheme name="Colors DiBa">
      <a:dk1>
        <a:srgbClr val="000000"/>
      </a:dk1>
      <a:lt1>
        <a:sysClr val="window" lastClr="FFFFFF"/>
      </a:lt1>
      <a:dk2>
        <a:srgbClr val="992A38"/>
      </a:dk2>
      <a:lt2>
        <a:srgbClr val="EEEEEE"/>
      </a:lt2>
      <a:accent1>
        <a:srgbClr val="992A38"/>
      </a:accent1>
      <a:accent2>
        <a:srgbClr val="DAB639"/>
      </a:accent2>
      <a:accent3>
        <a:srgbClr val="437396"/>
      </a:accent3>
      <a:accent4>
        <a:srgbClr val="79296E"/>
      </a:accent4>
      <a:accent5>
        <a:srgbClr val="93C5E3"/>
      </a:accent5>
      <a:accent6>
        <a:srgbClr val="B8BC28"/>
      </a:accent6>
      <a:hlink>
        <a:srgbClr val="992A38"/>
      </a:hlink>
      <a:folHlink>
        <a:srgbClr val="8C8A8A"/>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FONS VERMELL">
  <a:themeElements>
    <a:clrScheme name="Diputació Barcelona">
      <a:dk1>
        <a:srgbClr val="000000"/>
      </a:dk1>
      <a:lt1>
        <a:sysClr val="window" lastClr="FFFFFF"/>
      </a:lt1>
      <a:dk2>
        <a:srgbClr val="990036"/>
      </a:dk2>
      <a:lt2>
        <a:srgbClr val="EEEEEE"/>
      </a:lt2>
      <a:accent1>
        <a:srgbClr val="B7BC28"/>
      </a:accent1>
      <a:accent2>
        <a:srgbClr val="DAB639"/>
      </a:accent2>
      <a:accent3>
        <a:srgbClr val="437396"/>
      </a:accent3>
      <a:accent4>
        <a:srgbClr val="79296E"/>
      </a:accent4>
      <a:accent5>
        <a:srgbClr val="93C5E3"/>
      </a:accent5>
      <a:accent6>
        <a:srgbClr val="6F903F"/>
      </a:accent6>
      <a:hlink>
        <a:srgbClr val="A09581"/>
      </a:hlink>
      <a:folHlink>
        <a:srgbClr val="98682A"/>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ORTADES">
  <a:themeElements>
    <a:clrScheme name="Diputació Barcelona">
      <a:dk1>
        <a:srgbClr val="000000"/>
      </a:dk1>
      <a:lt1>
        <a:sysClr val="window" lastClr="FFFFFF"/>
      </a:lt1>
      <a:dk2>
        <a:srgbClr val="990036"/>
      </a:dk2>
      <a:lt2>
        <a:srgbClr val="EEEEEE"/>
      </a:lt2>
      <a:accent1>
        <a:srgbClr val="B7BC28"/>
      </a:accent1>
      <a:accent2>
        <a:srgbClr val="DAB639"/>
      </a:accent2>
      <a:accent3>
        <a:srgbClr val="437396"/>
      </a:accent3>
      <a:accent4>
        <a:srgbClr val="79296E"/>
      </a:accent4>
      <a:accent5>
        <a:srgbClr val="93C5E3"/>
      </a:accent5>
      <a:accent6>
        <a:srgbClr val="6F903F"/>
      </a:accent6>
      <a:hlink>
        <a:srgbClr val="A09581"/>
      </a:hlink>
      <a:folHlink>
        <a:srgbClr val="98682A"/>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DiBa Cat plantilla</Template>
  <TotalTime>2167</TotalTime>
  <Words>1766</Words>
  <Application>Microsoft Office PowerPoint</Application>
  <PresentationFormat>Presentació en pantalla (16:9)</PresentationFormat>
  <Paragraphs>102</Paragraphs>
  <Slides>9</Slides>
  <Notes>0</Notes>
  <HiddenSlides>0</HiddenSlides>
  <MMClips>0</MMClips>
  <ScaleCrop>false</ScaleCrop>
  <HeadingPairs>
    <vt:vector size="6" baseType="variant">
      <vt:variant>
        <vt:lpstr>Tipus de lletra utilitzats</vt:lpstr>
      </vt:variant>
      <vt:variant>
        <vt:i4>4</vt:i4>
      </vt:variant>
      <vt:variant>
        <vt:lpstr>Tema</vt:lpstr>
      </vt:variant>
      <vt:variant>
        <vt:i4>5</vt:i4>
      </vt:variant>
      <vt:variant>
        <vt:lpstr>Títols de les diapositives</vt:lpstr>
      </vt:variant>
      <vt:variant>
        <vt:i4>9</vt:i4>
      </vt:variant>
    </vt:vector>
  </HeadingPairs>
  <TitlesOfParts>
    <vt:vector size="18" baseType="lpstr">
      <vt:lpstr>Arial</vt:lpstr>
      <vt:lpstr>Calibri</vt:lpstr>
      <vt:lpstr>Helvetica</vt:lpstr>
      <vt:lpstr>HelveticaNeueLT Std</vt:lpstr>
      <vt:lpstr>DiBa CAT</vt:lpstr>
      <vt:lpstr>AMB COLORS</vt:lpstr>
      <vt:lpstr>COPIA PEGA</vt:lpstr>
      <vt:lpstr>FONS VERMELL</vt:lpstr>
      <vt:lpstr>PORTADES</vt:lpstr>
      <vt:lpstr>Presentació del PowerPoint</vt:lpstr>
      <vt:lpstr>Recurs:  Finançament de tallers i activitats formatives d'àmbit cultural</vt:lpstr>
      <vt:lpstr>Recurs:  Finançament de tallers i activitats formatives d'àmbit cultural</vt:lpstr>
      <vt:lpstr>Recurs:  Finançament de tallers i activitats formatives d'àmbit cultural</vt:lpstr>
      <vt:lpstr>Recurs:  Finançament de tallers i activitats formatives d'àmbit cultural</vt:lpstr>
      <vt:lpstr>Recurs:  Finançament de tallers i activitats formatives d'àmbit cultural</vt:lpstr>
      <vt:lpstr>Recurs:  Finançament de tallers i activitats formatives d'àmbit cultural</vt:lpstr>
      <vt:lpstr>Recurs:  Finançament de tallers i activitats formatives d'àmbit cultural</vt:lpstr>
      <vt:lpstr>Presentació del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Jordi Garcia jane</dc:creator>
  <cp:lastModifiedBy>MONDEJAR ESCOLANO, ROSA MARIA</cp:lastModifiedBy>
  <cp:revision>135</cp:revision>
  <dcterms:created xsi:type="dcterms:W3CDTF">2020-11-10T08:00:18Z</dcterms:created>
  <dcterms:modified xsi:type="dcterms:W3CDTF">2024-10-28T12:46:17Z</dcterms:modified>
</cp:coreProperties>
</file>