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29.xml" ContentType="application/vnd.openxmlformats-officedocument.presentationml.slideLayout+xml"/>
  <Override PartName="/ppt/theme/theme4.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705" r:id="rId2"/>
    <p:sldMasterId id="2147483680" r:id="rId3"/>
    <p:sldMasterId id="2147483658" r:id="rId4"/>
    <p:sldMasterId id="2147483672" r:id="rId5"/>
  </p:sldMasterIdLst>
  <p:notesMasterIdLst>
    <p:notesMasterId r:id="rId19"/>
  </p:notesMasterIdLst>
  <p:handoutMasterIdLst>
    <p:handoutMasterId r:id="rId20"/>
  </p:handoutMasterIdLst>
  <p:sldIdLst>
    <p:sldId id="290" r:id="rId6"/>
    <p:sldId id="328" r:id="rId7"/>
    <p:sldId id="345" r:id="rId8"/>
    <p:sldId id="347" r:id="rId9"/>
    <p:sldId id="346" r:id="rId10"/>
    <p:sldId id="329" r:id="rId11"/>
    <p:sldId id="348" r:id="rId12"/>
    <p:sldId id="349" r:id="rId13"/>
    <p:sldId id="344" r:id="rId14"/>
    <p:sldId id="350" r:id="rId15"/>
    <p:sldId id="343" r:id="rId16"/>
    <p:sldId id="341" r:id="rId17"/>
    <p:sldId id="318" r:id="rId18"/>
  </p:sldIdLst>
  <p:sldSz cx="9144000" cy="5143500" type="screen16x9"/>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6"/>
    <a:srgbClr val="93C5E3"/>
    <a:srgbClr val="63A1A0"/>
    <a:srgbClr val="01357A"/>
    <a:srgbClr val="992D38"/>
    <a:srgbClr val="D790A0"/>
    <a:srgbClr val="98682A"/>
    <a:srgbClr val="BE0A15"/>
    <a:srgbClr val="A09581"/>
    <a:srgbClr val="65529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517" autoAdjust="0"/>
    <p:restoredTop sz="95273" autoAdjust="0"/>
  </p:normalViewPr>
  <p:slideViewPr>
    <p:cSldViewPr snapToGrid="0" snapToObjects="1">
      <p:cViewPr varScale="1">
        <p:scale>
          <a:sx n="140" d="100"/>
          <a:sy n="140" d="100"/>
        </p:scale>
        <p:origin x="1356" y="132"/>
      </p:cViewPr>
      <p:guideLst>
        <p:guide orient="horz" pos="1620"/>
        <p:guide pos="2880"/>
      </p:guideLst>
    </p:cSldViewPr>
  </p:slideViewPr>
  <p:notesTextViewPr>
    <p:cViewPr>
      <p:scale>
        <a:sx n="100" d="100"/>
        <a:sy n="100" d="100"/>
      </p:scale>
      <p:origin x="0" y="0"/>
    </p:cViewPr>
  </p:notesTextViewPr>
  <p:sorterViewPr>
    <p:cViewPr varScale="1">
      <p:scale>
        <a:sx n="100" d="100"/>
        <a:sy n="100" d="100"/>
      </p:scale>
      <p:origin x="0" y="-112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DB95650-91CC-4B47-953B-54D34C9A8F0A}" type="datetimeFigureOut">
              <a:t>28/10/2024</a:t>
            </a:fld>
            <a:endParaRPr lang="es-ES"/>
          </a:p>
        </p:txBody>
      </p:sp>
      <p:sp>
        <p:nvSpPr>
          <p:cNvPr id="4" name="Marcador de pie de pá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5019550-E2DB-BF49-93EC-1C9C33C67E75}" type="slidenum">
              <a:t>‹#›</a:t>
            </a:fld>
            <a:endParaRPr lang="es-ES"/>
          </a:p>
        </p:txBody>
      </p:sp>
    </p:spTree>
    <p:extLst>
      <p:ext uri="{BB962C8B-B14F-4D97-AF65-F5344CB8AC3E}">
        <p14:creationId xmlns:p14="http://schemas.microsoft.com/office/powerpoint/2010/main" val="14855024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6B61F5-DE82-8E43-9025-355358CBED3D}" type="datetimeFigureOut">
              <a:t>28/10/2024</a:t>
            </a:fld>
            <a:endParaRPr lang="es-ES"/>
          </a:p>
        </p:txBody>
      </p:sp>
      <p:sp>
        <p:nvSpPr>
          <p:cNvPr id="4" name="Marcador de imagen de diapositiva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6" name="Marcador de pie de pá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BEBA59-EFFE-9D4A-9FE5-18A196FB1949}" type="slidenum">
              <a:t>‹#›</a:t>
            </a:fld>
            <a:endParaRPr lang="es-ES"/>
          </a:p>
        </p:txBody>
      </p:sp>
    </p:spTree>
    <p:extLst>
      <p:ext uri="{BB962C8B-B14F-4D97-AF65-F5344CB8AC3E}">
        <p14:creationId xmlns:p14="http://schemas.microsoft.com/office/powerpoint/2010/main" val="375144387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129055" y="205979"/>
            <a:ext cx="7538414" cy="857250"/>
          </a:xfrm>
        </p:spPr>
        <p:txBody>
          <a:bodyPr/>
          <a:lstStyle>
            <a:lvl1pPr>
              <a:defRPr baseline="0"/>
            </a:lvl1pPr>
          </a:lstStyle>
          <a:p>
            <a:r>
              <a:rPr lang="es-ES_tradnl"/>
              <a:t>Clic per editar el títol</a:t>
            </a:r>
            <a:endParaRPr lang="es-ES"/>
          </a:p>
        </p:txBody>
      </p:sp>
      <p:sp>
        <p:nvSpPr>
          <p:cNvPr id="6" name="Marcador de número de diapositiva 5"/>
          <p:cNvSpPr>
            <a:spLocks noGrp="1"/>
          </p:cNvSpPr>
          <p:nvPr>
            <p:ph type="sldNum" sz="quarter" idx="12"/>
          </p:nvPr>
        </p:nvSpPr>
        <p:spPr>
          <a:xfrm>
            <a:off x="6766465" y="1169521"/>
            <a:ext cx="2160362" cy="273844"/>
          </a:xfrm>
          <a:prstGeom prst="rect">
            <a:avLst/>
          </a:prstGeom>
        </p:spPr>
        <p:txBody>
          <a:bodyPr/>
          <a:lstStyle/>
          <a:p>
            <a:fld id="{C4C24C35-2B90-7D42-B591-56F974708B39}" type="slidenum">
              <a:t>‹#›</a:t>
            </a:fld>
            <a:endParaRPr lang="es-ES"/>
          </a:p>
        </p:txBody>
      </p:sp>
      <p:sp>
        <p:nvSpPr>
          <p:cNvPr id="8" name="Rectángulo 7"/>
          <p:cNvSpPr/>
          <p:nvPr userDrawn="1"/>
        </p:nvSpPr>
        <p:spPr>
          <a:xfrm>
            <a:off x="0" y="1519049"/>
            <a:ext cx="4572000" cy="3624451"/>
          </a:xfrm>
          <a:prstGeom prst="rect">
            <a:avLst/>
          </a:prstGeom>
          <a:solidFill>
            <a:srgbClr val="EEEEE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2" name="Marcador de posición de imagen 11"/>
          <p:cNvSpPr>
            <a:spLocks noGrp="1"/>
          </p:cNvSpPr>
          <p:nvPr>
            <p:ph type="pic" sz="quarter" idx="13" hasCustomPrompt="1"/>
          </p:nvPr>
        </p:nvSpPr>
        <p:spPr>
          <a:xfrm>
            <a:off x="4572000" y="1522452"/>
            <a:ext cx="4572000" cy="3621048"/>
          </a:xfrm>
        </p:spPr>
        <p:txBody>
          <a:bodyPr/>
          <a:lstStyle>
            <a:lvl1pPr>
              <a:defRPr baseline="0"/>
            </a:lvl1pPr>
          </a:lstStyle>
          <a:p>
            <a:r>
              <a:rPr lang="es-ES_tradnl"/>
              <a:t>Arrossegui la imatge o faci clic a la icona per afegir una imatge</a:t>
            </a:r>
            <a:endParaRPr lang="es-ES"/>
          </a:p>
        </p:txBody>
      </p:sp>
      <p:sp>
        <p:nvSpPr>
          <p:cNvPr id="18" name="Marcador de texto 17"/>
          <p:cNvSpPr>
            <a:spLocks noGrp="1"/>
          </p:cNvSpPr>
          <p:nvPr>
            <p:ph type="body" sz="quarter" idx="14" hasCustomPrompt="1"/>
          </p:nvPr>
        </p:nvSpPr>
        <p:spPr>
          <a:xfrm>
            <a:off x="1360488" y="1804988"/>
            <a:ext cx="2874962" cy="491814"/>
          </a:xfrm>
        </p:spPr>
        <p:txBody>
          <a:bodyPr>
            <a:normAutofit/>
          </a:bodyPr>
          <a:lstStyle>
            <a:lvl1pPr marL="0" indent="0">
              <a:buNone/>
              <a:defRPr sz="2400" b="1"/>
            </a:lvl1pPr>
          </a:lstStyle>
          <a:p>
            <a:pPr lvl="0"/>
            <a:r>
              <a:rPr lang="es-ES_tradnl"/>
              <a:t>Títol</a:t>
            </a:r>
            <a:endParaRPr lang="es-ES"/>
          </a:p>
        </p:txBody>
      </p:sp>
      <p:sp>
        <p:nvSpPr>
          <p:cNvPr id="19" name="Marcador de texto 17"/>
          <p:cNvSpPr>
            <a:spLocks noGrp="1"/>
          </p:cNvSpPr>
          <p:nvPr>
            <p:ph type="body" sz="quarter" idx="15" hasCustomPrompt="1"/>
          </p:nvPr>
        </p:nvSpPr>
        <p:spPr>
          <a:xfrm>
            <a:off x="1360488" y="3220742"/>
            <a:ext cx="2874962" cy="491814"/>
          </a:xfrm>
        </p:spPr>
        <p:txBody>
          <a:bodyPr>
            <a:normAutofit/>
          </a:bodyPr>
          <a:lstStyle>
            <a:lvl1pPr marL="0" indent="0">
              <a:buNone/>
              <a:defRPr sz="2400" b="1"/>
            </a:lvl1pPr>
          </a:lstStyle>
          <a:p>
            <a:pPr lvl="0"/>
            <a:r>
              <a:rPr lang="es-ES_tradnl"/>
              <a:t>Títol</a:t>
            </a:r>
            <a:endParaRPr lang="es-ES"/>
          </a:p>
        </p:txBody>
      </p:sp>
      <p:sp>
        <p:nvSpPr>
          <p:cNvPr id="20" name="Marcador de texto 17"/>
          <p:cNvSpPr>
            <a:spLocks noGrp="1"/>
          </p:cNvSpPr>
          <p:nvPr>
            <p:ph type="body" sz="quarter" idx="16" hasCustomPrompt="1"/>
          </p:nvPr>
        </p:nvSpPr>
        <p:spPr>
          <a:xfrm>
            <a:off x="1360488" y="2302878"/>
            <a:ext cx="2874962" cy="917864"/>
          </a:xfrm>
        </p:spPr>
        <p:txBody>
          <a:bodyPr>
            <a:normAutofit/>
          </a:bodyPr>
          <a:lstStyle>
            <a:lvl1pPr marL="0" indent="0">
              <a:buNone/>
              <a:defRPr sz="1400" b="0"/>
            </a:lvl1pPr>
          </a:lstStyle>
          <a:p>
            <a:pPr lvl="0"/>
            <a:r>
              <a:rPr lang="es-ES_tradnl"/>
              <a:t>Text</a:t>
            </a:r>
            <a:endParaRPr lang="es-ES"/>
          </a:p>
        </p:txBody>
      </p:sp>
      <p:sp>
        <p:nvSpPr>
          <p:cNvPr id="21" name="Marcador de texto 17"/>
          <p:cNvSpPr>
            <a:spLocks noGrp="1"/>
          </p:cNvSpPr>
          <p:nvPr>
            <p:ph type="body" sz="quarter" idx="17" hasCustomPrompt="1"/>
          </p:nvPr>
        </p:nvSpPr>
        <p:spPr>
          <a:xfrm>
            <a:off x="129055" y="1804988"/>
            <a:ext cx="849303" cy="491814"/>
          </a:xfrm>
        </p:spPr>
        <p:txBody>
          <a:bodyPr>
            <a:normAutofit/>
          </a:bodyPr>
          <a:lstStyle>
            <a:lvl1pPr marL="0" indent="0">
              <a:buNone/>
              <a:defRPr sz="2400" b="1">
                <a:solidFill>
                  <a:srgbClr val="990036"/>
                </a:solidFill>
              </a:defRPr>
            </a:lvl1pPr>
          </a:lstStyle>
          <a:p>
            <a:pPr lvl="0"/>
            <a:r>
              <a:rPr lang="es-ES_tradnl"/>
              <a:t>01.</a:t>
            </a:r>
            <a:endParaRPr lang="es-ES"/>
          </a:p>
        </p:txBody>
      </p:sp>
      <p:sp>
        <p:nvSpPr>
          <p:cNvPr id="22" name="Marcador de texto 17"/>
          <p:cNvSpPr>
            <a:spLocks noGrp="1"/>
          </p:cNvSpPr>
          <p:nvPr>
            <p:ph type="body" sz="quarter" idx="18" hasCustomPrompt="1"/>
          </p:nvPr>
        </p:nvSpPr>
        <p:spPr>
          <a:xfrm>
            <a:off x="129055" y="3220742"/>
            <a:ext cx="849303" cy="491814"/>
          </a:xfrm>
        </p:spPr>
        <p:txBody>
          <a:bodyPr>
            <a:normAutofit/>
          </a:bodyPr>
          <a:lstStyle>
            <a:lvl1pPr marL="0" indent="0">
              <a:buNone/>
              <a:defRPr sz="2400" b="1">
                <a:solidFill>
                  <a:srgbClr val="990036"/>
                </a:solidFill>
              </a:defRPr>
            </a:lvl1pPr>
          </a:lstStyle>
          <a:p>
            <a:pPr lvl="0"/>
            <a:r>
              <a:rPr lang="es-ES_tradnl"/>
              <a:t>02.</a:t>
            </a:r>
            <a:endParaRPr lang="es-ES"/>
          </a:p>
        </p:txBody>
      </p:sp>
      <p:sp>
        <p:nvSpPr>
          <p:cNvPr id="23" name="Marcador de texto 17"/>
          <p:cNvSpPr>
            <a:spLocks noGrp="1"/>
          </p:cNvSpPr>
          <p:nvPr>
            <p:ph type="body" sz="quarter" idx="19" hasCustomPrompt="1"/>
          </p:nvPr>
        </p:nvSpPr>
        <p:spPr>
          <a:xfrm>
            <a:off x="1360488" y="3712556"/>
            <a:ext cx="2874962" cy="917864"/>
          </a:xfrm>
        </p:spPr>
        <p:txBody>
          <a:bodyPr>
            <a:normAutofit/>
          </a:bodyPr>
          <a:lstStyle>
            <a:lvl1pPr marL="0" indent="0">
              <a:buNone/>
              <a:defRPr sz="1400" b="0"/>
            </a:lvl1pPr>
          </a:lstStyle>
          <a:p>
            <a:pPr lvl="0"/>
            <a:r>
              <a:rPr lang="es-ES_tradnl"/>
              <a:t>Text</a:t>
            </a:r>
            <a:endParaRPr lang="es-ES"/>
          </a:p>
        </p:txBody>
      </p:sp>
      <p:pic>
        <p:nvPicPr>
          <p:cNvPr id="13" name="Imagen 12" descr="Marca DB positiu horitzontal.png">
            <a:extLst>
              <a:ext uri="{FF2B5EF4-FFF2-40B4-BE49-F238E27FC236}">
                <a16:creationId xmlns:a16="http://schemas.microsoft.com/office/drawing/2014/main" id="{4E3D0336-12D2-BD4A-B169-3BDA7C708FF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08219" y="205980"/>
            <a:ext cx="818608" cy="271274"/>
          </a:xfrm>
          <a:prstGeom prst="rect">
            <a:avLst/>
          </a:prstGeom>
        </p:spPr>
      </p:pic>
    </p:spTree>
    <p:extLst>
      <p:ext uri="{BB962C8B-B14F-4D97-AF65-F5344CB8AC3E}">
        <p14:creationId xmlns:p14="http://schemas.microsoft.com/office/powerpoint/2010/main" val="891973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40" name="Título 1"/>
          <p:cNvSpPr>
            <a:spLocks noGrp="1"/>
          </p:cNvSpPr>
          <p:nvPr>
            <p:ph type="title" hasCustomPrompt="1"/>
          </p:nvPr>
        </p:nvSpPr>
        <p:spPr>
          <a:xfrm>
            <a:off x="129055" y="205979"/>
            <a:ext cx="7418493" cy="857250"/>
          </a:xfrm>
        </p:spPr>
        <p:txBody>
          <a:bodyPr/>
          <a:lstStyle>
            <a:lvl1pPr>
              <a:defRPr baseline="0"/>
            </a:lvl1pPr>
          </a:lstStyle>
          <a:p>
            <a:r>
              <a:rPr lang="es-ES_tradnl"/>
              <a:t>Clic per editar el títol</a:t>
            </a:r>
            <a:endParaRPr lang="es-ES"/>
          </a:p>
        </p:txBody>
      </p:sp>
      <p:sp>
        <p:nvSpPr>
          <p:cNvPr id="4" name="Marcador de número de diapositiva 5">
            <a:extLst>
              <a:ext uri="{FF2B5EF4-FFF2-40B4-BE49-F238E27FC236}">
                <a16:creationId xmlns:a16="http://schemas.microsoft.com/office/drawing/2014/main" id="{9F67808A-BC86-3D4E-A7B3-2ED5F3716D08}"/>
              </a:ext>
            </a:extLst>
          </p:cNvPr>
          <p:cNvSpPr>
            <a:spLocks noGrp="1"/>
          </p:cNvSpPr>
          <p:nvPr>
            <p:ph type="sldNum" sz="quarter" idx="12"/>
          </p:nvPr>
        </p:nvSpPr>
        <p:spPr>
          <a:xfrm>
            <a:off x="6766465" y="787276"/>
            <a:ext cx="2160362" cy="273844"/>
          </a:xfrm>
          <a:prstGeom prst="rect">
            <a:avLst/>
          </a:prstGeom>
        </p:spPr>
        <p:txBody>
          <a:bodyPr/>
          <a:lstStyle/>
          <a:p>
            <a:fld id="{C4C24C35-2B90-7D42-B591-56F974708B39}" type="slidenum">
              <a:t>‹#›</a:t>
            </a:fld>
            <a:endParaRPr lang="es-ES" dirty="0"/>
          </a:p>
        </p:txBody>
      </p:sp>
      <p:pic>
        <p:nvPicPr>
          <p:cNvPr id="7" name="Imagen 6" descr="Marca DB positiu horitzontal.png">
            <a:extLst>
              <a:ext uri="{FF2B5EF4-FFF2-40B4-BE49-F238E27FC236}">
                <a16:creationId xmlns:a16="http://schemas.microsoft.com/office/drawing/2014/main" id="{E20138FE-9178-C04C-B728-C66177A0AA9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08219" y="205980"/>
            <a:ext cx="818608" cy="271274"/>
          </a:xfrm>
          <a:prstGeom prst="rect">
            <a:avLst/>
          </a:prstGeom>
        </p:spPr>
      </p:pic>
    </p:spTree>
    <p:extLst>
      <p:ext uri="{BB962C8B-B14F-4D97-AF65-F5344CB8AC3E}">
        <p14:creationId xmlns:p14="http://schemas.microsoft.com/office/powerpoint/2010/main" val="537177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Título y objetos">
    <p:spTree>
      <p:nvGrpSpPr>
        <p:cNvPr id="1" name=""/>
        <p:cNvGrpSpPr/>
        <p:nvPr/>
      </p:nvGrpSpPr>
      <p:grpSpPr>
        <a:xfrm>
          <a:off x="0" y="0"/>
          <a:ext cx="0" cy="0"/>
          <a:chOff x="0" y="0"/>
          <a:chExt cx="0" cy="0"/>
        </a:xfrm>
      </p:grpSpPr>
      <p:sp>
        <p:nvSpPr>
          <p:cNvPr id="8" name="Rectángulo 7"/>
          <p:cNvSpPr/>
          <p:nvPr userDrawn="1"/>
        </p:nvSpPr>
        <p:spPr>
          <a:xfrm>
            <a:off x="0" y="1519050"/>
            <a:ext cx="3083320" cy="181070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9" name="Rectángulo 18"/>
          <p:cNvSpPr/>
          <p:nvPr userDrawn="1"/>
        </p:nvSpPr>
        <p:spPr>
          <a:xfrm>
            <a:off x="3083320" y="1519050"/>
            <a:ext cx="3083320" cy="1810706"/>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0" name="Rectángulo 19"/>
          <p:cNvSpPr/>
          <p:nvPr userDrawn="1"/>
        </p:nvSpPr>
        <p:spPr>
          <a:xfrm>
            <a:off x="0" y="3329756"/>
            <a:ext cx="3083320" cy="1813744"/>
          </a:xfrm>
          <a:prstGeom prst="rect">
            <a:avLst/>
          </a:prstGeom>
          <a:solidFill>
            <a:srgbClr val="63A1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3" name="Rectángulo 22"/>
          <p:cNvSpPr/>
          <p:nvPr userDrawn="1"/>
        </p:nvSpPr>
        <p:spPr>
          <a:xfrm>
            <a:off x="6142902" y="3329756"/>
            <a:ext cx="3001098" cy="1813744"/>
          </a:xfrm>
          <a:prstGeom prst="rect">
            <a:avLst/>
          </a:prstGeom>
          <a:solidFill>
            <a:srgbClr val="DEA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4" name="Rectángulo 23"/>
          <p:cNvSpPr/>
          <p:nvPr userDrawn="1"/>
        </p:nvSpPr>
        <p:spPr>
          <a:xfrm>
            <a:off x="6142901" y="1519050"/>
            <a:ext cx="3001098" cy="1810706"/>
          </a:xfrm>
          <a:prstGeom prst="rect">
            <a:avLst/>
          </a:prstGeom>
          <a:solidFill>
            <a:srgbClr val="93C5E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schemeClr val="accent5"/>
              </a:solidFill>
            </a:endParaRPr>
          </a:p>
        </p:txBody>
      </p:sp>
      <p:sp>
        <p:nvSpPr>
          <p:cNvPr id="26" name="Rectángulo 25"/>
          <p:cNvSpPr/>
          <p:nvPr userDrawn="1"/>
        </p:nvSpPr>
        <p:spPr>
          <a:xfrm>
            <a:off x="3083320" y="3329756"/>
            <a:ext cx="3059580" cy="1813744"/>
          </a:xfrm>
          <a:prstGeom prst="rect">
            <a:avLst/>
          </a:prstGeom>
          <a:solidFill>
            <a:srgbClr val="D790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Título 1"/>
          <p:cNvSpPr>
            <a:spLocks noGrp="1"/>
          </p:cNvSpPr>
          <p:nvPr userDrawn="1">
            <p:ph type="title" hasCustomPrompt="1"/>
          </p:nvPr>
        </p:nvSpPr>
        <p:spPr/>
        <p:txBody>
          <a:bodyPr/>
          <a:lstStyle/>
          <a:p>
            <a:r>
              <a:rPr lang="es-ES_tradnl"/>
              <a:t>Clic per editar el títol</a:t>
            </a:r>
            <a:endParaRPr lang="es-ES"/>
          </a:p>
        </p:txBody>
      </p:sp>
      <p:sp>
        <p:nvSpPr>
          <p:cNvPr id="16" name="Marcador de texto 17"/>
          <p:cNvSpPr>
            <a:spLocks noGrp="1"/>
          </p:cNvSpPr>
          <p:nvPr userDrawn="1">
            <p:ph type="body" sz="quarter" idx="21" hasCustomPrompt="1"/>
          </p:nvPr>
        </p:nvSpPr>
        <p:spPr>
          <a:xfrm>
            <a:off x="3185758" y="3494171"/>
            <a:ext cx="2782690" cy="491814"/>
          </a:xfrm>
        </p:spPr>
        <p:txBody>
          <a:bodyPr>
            <a:normAutofit/>
          </a:bodyPr>
          <a:lstStyle>
            <a:lvl1pPr marL="0" indent="0">
              <a:buNone/>
              <a:defRPr sz="2400" b="1"/>
            </a:lvl1pPr>
          </a:lstStyle>
          <a:p>
            <a:pPr lvl="0"/>
            <a:r>
              <a:rPr lang="es-ES_tradnl"/>
              <a:t>Títol</a:t>
            </a:r>
            <a:endParaRPr lang="es-ES"/>
          </a:p>
        </p:txBody>
      </p:sp>
      <p:sp>
        <p:nvSpPr>
          <p:cNvPr id="17" name="Marcador de texto 17"/>
          <p:cNvSpPr>
            <a:spLocks noGrp="1"/>
          </p:cNvSpPr>
          <p:nvPr userDrawn="1">
            <p:ph type="body" sz="quarter" idx="22" hasCustomPrompt="1"/>
          </p:nvPr>
        </p:nvSpPr>
        <p:spPr>
          <a:xfrm>
            <a:off x="3185758" y="3985985"/>
            <a:ext cx="2782690" cy="917864"/>
          </a:xfrm>
        </p:spPr>
        <p:txBody>
          <a:bodyPr>
            <a:normAutofit/>
          </a:bodyPr>
          <a:lstStyle>
            <a:lvl1pPr marL="0" indent="0">
              <a:buNone/>
              <a:defRPr sz="1400" b="0"/>
            </a:lvl1pPr>
          </a:lstStyle>
          <a:p>
            <a:pPr lvl="0"/>
            <a:r>
              <a:rPr lang="es-ES_tradnl"/>
              <a:t>Text</a:t>
            </a:r>
            <a:endParaRPr lang="es-ES"/>
          </a:p>
        </p:txBody>
      </p:sp>
      <p:sp>
        <p:nvSpPr>
          <p:cNvPr id="25" name="Marcador de texto 17"/>
          <p:cNvSpPr>
            <a:spLocks noGrp="1"/>
          </p:cNvSpPr>
          <p:nvPr userDrawn="1">
            <p:ph type="body" sz="quarter" idx="24" hasCustomPrompt="1"/>
          </p:nvPr>
        </p:nvSpPr>
        <p:spPr>
          <a:xfrm>
            <a:off x="129055" y="1732074"/>
            <a:ext cx="2696637" cy="491814"/>
          </a:xfrm>
        </p:spPr>
        <p:txBody>
          <a:bodyPr>
            <a:normAutofit/>
          </a:bodyPr>
          <a:lstStyle>
            <a:lvl1pPr marL="0" indent="0">
              <a:buNone/>
              <a:defRPr sz="2400" b="1">
                <a:solidFill>
                  <a:srgbClr val="FFFFFF"/>
                </a:solidFill>
              </a:defRPr>
            </a:lvl1pPr>
          </a:lstStyle>
          <a:p>
            <a:pPr lvl="0"/>
            <a:r>
              <a:rPr lang="es-ES_tradnl"/>
              <a:t>Títol</a:t>
            </a:r>
            <a:endParaRPr lang="es-ES"/>
          </a:p>
        </p:txBody>
      </p:sp>
      <p:sp>
        <p:nvSpPr>
          <p:cNvPr id="28" name="Marcador de texto 17"/>
          <p:cNvSpPr>
            <a:spLocks noGrp="1"/>
          </p:cNvSpPr>
          <p:nvPr userDrawn="1">
            <p:ph type="body" sz="quarter" idx="25" hasCustomPrompt="1"/>
          </p:nvPr>
        </p:nvSpPr>
        <p:spPr>
          <a:xfrm>
            <a:off x="3185758" y="1722424"/>
            <a:ext cx="2782690" cy="491814"/>
          </a:xfrm>
        </p:spPr>
        <p:txBody>
          <a:bodyPr>
            <a:normAutofit/>
          </a:bodyPr>
          <a:lstStyle>
            <a:lvl1pPr marL="0" indent="0">
              <a:buNone/>
              <a:defRPr sz="2400" b="1"/>
            </a:lvl1pPr>
          </a:lstStyle>
          <a:p>
            <a:pPr lvl="0"/>
            <a:r>
              <a:rPr lang="es-ES_tradnl"/>
              <a:t>Títol</a:t>
            </a:r>
            <a:endParaRPr lang="es-ES"/>
          </a:p>
        </p:txBody>
      </p:sp>
      <p:sp>
        <p:nvSpPr>
          <p:cNvPr id="29" name="Marcador de texto 17"/>
          <p:cNvSpPr>
            <a:spLocks noGrp="1"/>
          </p:cNvSpPr>
          <p:nvPr userDrawn="1">
            <p:ph type="body" sz="quarter" idx="26" hasCustomPrompt="1"/>
          </p:nvPr>
        </p:nvSpPr>
        <p:spPr>
          <a:xfrm>
            <a:off x="3185758" y="2214238"/>
            <a:ext cx="2782690" cy="917864"/>
          </a:xfrm>
        </p:spPr>
        <p:txBody>
          <a:bodyPr>
            <a:normAutofit/>
          </a:bodyPr>
          <a:lstStyle>
            <a:lvl1pPr marL="0" indent="0">
              <a:buNone/>
              <a:defRPr sz="1400" b="0"/>
            </a:lvl1pPr>
          </a:lstStyle>
          <a:p>
            <a:pPr lvl="0"/>
            <a:r>
              <a:rPr lang="es-ES_tradnl"/>
              <a:t>Text</a:t>
            </a:r>
            <a:endParaRPr lang="es-ES"/>
          </a:p>
        </p:txBody>
      </p:sp>
      <p:sp>
        <p:nvSpPr>
          <p:cNvPr id="30" name="Marcador de texto 17"/>
          <p:cNvSpPr>
            <a:spLocks noGrp="1"/>
          </p:cNvSpPr>
          <p:nvPr userDrawn="1">
            <p:ph type="body" sz="quarter" idx="27" hasCustomPrompt="1"/>
          </p:nvPr>
        </p:nvSpPr>
        <p:spPr>
          <a:xfrm>
            <a:off x="6269037" y="1722424"/>
            <a:ext cx="2874962" cy="491814"/>
          </a:xfrm>
        </p:spPr>
        <p:txBody>
          <a:bodyPr>
            <a:normAutofit/>
          </a:bodyPr>
          <a:lstStyle>
            <a:lvl1pPr marL="0" indent="0">
              <a:buNone/>
              <a:defRPr sz="2400" b="1"/>
            </a:lvl1pPr>
          </a:lstStyle>
          <a:p>
            <a:pPr lvl="0"/>
            <a:r>
              <a:rPr lang="es-ES_tradnl"/>
              <a:t>Títol</a:t>
            </a:r>
            <a:endParaRPr lang="es-ES"/>
          </a:p>
        </p:txBody>
      </p:sp>
      <p:sp>
        <p:nvSpPr>
          <p:cNvPr id="31" name="Marcador de texto 17"/>
          <p:cNvSpPr>
            <a:spLocks noGrp="1"/>
          </p:cNvSpPr>
          <p:nvPr userDrawn="1">
            <p:ph type="body" sz="quarter" idx="28" hasCustomPrompt="1"/>
          </p:nvPr>
        </p:nvSpPr>
        <p:spPr>
          <a:xfrm>
            <a:off x="6269037" y="2214238"/>
            <a:ext cx="2874962" cy="917864"/>
          </a:xfrm>
        </p:spPr>
        <p:txBody>
          <a:bodyPr>
            <a:normAutofit/>
          </a:bodyPr>
          <a:lstStyle>
            <a:lvl1pPr marL="0" indent="0">
              <a:buNone/>
              <a:defRPr sz="1400" b="0"/>
            </a:lvl1pPr>
          </a:lstStyle>
          <a:p>
            <a:pPr lvl="0"/>
            <a:r>
              <a:rPr lang="es-ES_tradnl"/>
              <a:t>Text</a:t>
            </a:r>
            <a:endParaRPr lang="es-ES"/>
          </a:p>
        </p:txBody>
      </p:sp>
      <p:sp>
        <p:nvSpPr>
          <p:cNvPr id="32" name="Marcador de texto 17"/>
          <p:cNvSpPr>
            <a:spLocks noGrp="1"/>
          </p:cNvSpPr>
          <p:nvPr userDrawn="1">
            <p:ph type="body" sz="quarter" idx="29" hasCustomPrompt="1"/>
          </p:nvPr>
        </p:nvSpPr>
        <p:spPr>
          <a:xfrm>
            <a:off x="6269037" y="3494171"/>
            <a:ext cx="2874962" cy="491814"/>
          </a:xfrm>
        </p:spPr>
        <p:txBody>
          <a:bodyPr>
            <a:normAutofit/>
          </a:bodyPr>
          <a:lstStyle>
            <a:lvl1pPr marL="0" indent="0">
              <a:buNone/>
              <a:defRPr sz="2400" b="1"/>
            </a:lvl1pPr>
          </a:lstStyle>
          <a:p>
            <a:pPr lvl="0"/>
            <a:r>
              <a:rPr lang="es-ES_tradnl"/>
              <a:t>Títol</a:t>
            </a:r>
            <a:endParaRPr lang="es-ES"/>
          </a:p>
        </p:txBody>
      </p:sp>
      <p:sp>
        <p:nvSpPr>
          <p:cNvPr id="33" name="Marcador de texto 17"/>
          <p:cNvSpPr>
            <a:spLocks noGrp="1"/>
          </p:cNvSpPr>
          <p:nvPr userDrawn="1">
            <p:ph type="body" sz="quarter" idx="30" hasCustomPrompt="1"/>
          </p:nvPr>
        </p:nvSpPr>
        <p:spPr>
          <a:xfrm>
            <a:off x="6269037" y="3985985"/>
            <a:ext cx="2874962" cy="917864"/>
          </a:xfrm>
        </p:spPr>
        <p:txBody>
          <a:bodyPr>
            <a:normAutofit/>
          </a:bodyPr>
          <a:lstStyle>
            <a:lvl1pPr marL="0" indent="0">
              <a:buNone/>
              <a:defRPr sz="1400" b="0"/>
            </a:lvl1pPr>
          </a:lstStyle>
          <a:p>
            <a:pPr lvl="0"/>
            <a:r>
              <a:rPr lang="es-ES_tradnl"/>
              <a:t>Text</a:t>
            </a:r>
            <a:endParaRPr lang="es-ES"/>
          </a:p>
        </p:txBody>
      </p:sp>
      <p:sp>
        <p:nvSpPr>
          <p:cNvPr id="34" name="Marcador de texto 17"/>
          <p:cNvSpPr>
            <a:spLocks noGrp="1"/>
          </p:cNvSpPr>
          <p:nvPr userDrawn="1">
            <p:ph type="body" sz="quarter" idx="31" hasCustomPrompt="1"/>
          </p:nvPr>
        </p:nvSpPr>
        <p:spPr>
          <a:xfrm>
            <a:off x="129055" y="3494171"/>
            <a:ext cx="2874962" cy="491814"/>
          </a:xfrm>
        </p:spPr>
        <p:txBody>
          <a:bodyPr>
            <a:normAutofit/>
          </a:bodyPr>
          <a:lstStyle>
            <a:lvl1pPr marL="0" indent="0">
              <a:buNone/>
              <a:defRPr sz="2400" b="1"/>
            </a:lvl1pPr>
          </a:lstStyle>
          <a:p>
            <a:pPr lvl="0"/>
            <a:r>
              <a:rPr lang="es-ES_tradnl"/>
              <a:t>Títol</a:t>
            </a:r>
            <a:endParaRPr lang="es-ES"/>
          </a:p>
        </p:txBody>
      </p:sp>
      <p:sp>
        <p:nvSpPr>
          <p:cNvPr id="35" name="Marcador de texto 17"/>
          <p:cNvSpPr>
            <a:spLocks noGrp="1"/>
          </p:cNvSpPr>
          <p:nvPr userDrawn="1">
            <p:ph type="body" sz="quarter" idx="32" hasCustomPrompt="1"/>
          </p:nvPr>
        </p:nvSpPr>
        <p:spPr>
          <a:xfrm>
            <a:off x="129055" y="3985985"/>
            <a:ext cx="2874962" cy="917864"/>
          </a:xfrm>
        </p:spPr>
        <p:txBody>
          <a:bodyPr>
            <a:normAutofit/>
          </a:bodyPr>
          <a:lstStyle>
            <a:lvl1pPr marL="0" indent="0">
              <a:buNone/>
              <a:defRPr sz="1400" b="0"/>
            </a:lvl1pPr>
          </a:lstStyle>
          <a:p>
            <a:pPr lvl="0"/>
            <a:r>
              <a:rPr lang="es-ES_tradnl"/>
              <a:t>Text</a:t>
            </a:r>
            <a:endParaRPr lang="es-ES"/>
          </a:p>
        </p:txBody>
      </p:sp>
      <p:sp>
        <p:nvSpPr>
          <p:cNvPr id="21" name="Marcador de número de diapositiva 5">
            <a:extLst>
              <a:ext uri="{FF2B5EF4-FFF2-40B4-BE49-F238E27FC236}">
                <a16:creationId xmlns:a16="http://schemas.microsoft.com/office/drawing/2014/main" id="{354DAA61-3C8E-EB42-974B-3775055B34AF}"/>
              </a:ext>
            </a:extLst>
          </p:cNvPr>
          <p:cNvSpPr>
            <a:spLocks noGrp="1"/>
          </p:cNvSpPr>
          <p:nvPr>
            <p:ph type="sldNum" sz="quarter" idx="4"/>
          </p:nvPr>
        </p:nvSpPr>
        <p:spPr>
          <a:xfrm>
            <a:off x="6766465" y="1142477"/>
            <a:ext cx="2160362" cy="273844"/>
          </a:xfrm>
          <a:prstGeom prst="rect">
            <a:avLst/>
          </a:prstGeom>
        </p:spPr>
        <p:txBody>
          <a:bodyPr/>
          <a:lstStyle>
            <a:lvl1pPr algn="r">
              <a:defRPr sz="800">
                <a:latin typeface="Helvetica" pitchFamily="2" charset="0"/>
              </a:defRPr>
            </a:lvl1pPr>
          </a:lstStyle>
          <a:p>
            <a:fld id="{C4C24C35-2B90-7D42-B591-56F974708B39}" type="slidenum">
              <a:rPr lang="es-ES" smtClean="0"/>
              <a:pPr/>
              <a:t>‹#›</a:t>
            </a:fld>
            <a:endParaRPr lang="es-ES" dirty="0"/>
          </a:p>
        </p:txBody>
      </p:sp>
    </p:spTree>
    <p:extLst>
      <p:ext uri="{BB962C8B-B14F-4D97-AF65-F5344CB8AC3E}">
        <p14:creationId xmlns:p14="http://schemas.microsoft.com/office/powerpoint/2010/main" val="13890351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6_Título y objetos">
    <p:spTree>
      <p:nvGrpSpPr>
        <p:cNvPr id="1" name=""/>
        <p:cNvGrpSpPr/>
        <p:nvPr/>
      </p:nvGrpSpPr>
      <p:grpSpPr>
        <a:xfrm>
          <a:off x="0" y="0"/>
          <a:ext cx="0" cy="0"/>
          <a:chOff x="0" y="0"/>
          <a:chExt cx="0" cy="0"/>
        </a:xfrm>
      </p:grpSpPr>
      <p:sp>
        <p:nvSpPr>
          <p:cNvPr id="3" name="Rectángulo 2"/>
          <p:cNvSpPr/>
          <p:nvPr userDrawn="1"/>
        </p:nvSpPr>
        <p:spPr>
          <a:xfrm rot="18900000">
            <a:off x="1302900" y="2883181"/>
            <a:ext cx="477520" cy="477520"/>
          </a:xfrm>
          <a:custGeom>
            <a:avLst/>
            <a:gdLst>
              <a:gd name="connsiteX0" fmla="*/ 0 w 477520"/>
              <a:gd name="connsiteY0" fmla="*/ 0 h 477520"/>
              <a:gd name="connsiteX1" fmla="*/ 477520 w 477520"/>
              <a:gd name="connsiteY1" fmla="*/ 0 h 477520"/>
              <a:gd name="connsiteX2" fmla="*/ 477520 w 477520"/>
              <a:gd name="connsiteY2" fmla="*/ 477520 h 477520"/>
              <a:gd name="connsiteX3" fmla="*/ 0 w 477520"/>
              <a:gd name="connsiteY3" fmla="*/ 477520 h 477520"/>
              <a:gd name="connsiteX4" fmla="*/ 0 w 477520"/>
              <a:gd name="connsiteY4" fmla="*/ 0 h 477520"/>
              <a:gd name="connsiteX0" fmla="*/ 0 w 477520"/>
              <a:gd name="connsiteY0" fmla="*/ 0 h 477520"/>
              <a:gd name="connsiteX1" fmla="*/ 477520 w 477520"/>
              <a:gd name="connsiteY1" fmla="*/ 477520 h 477520"/>
              <a:gd name="connsiteX2" fmla="*/ 0 w 477520"/>
              <a:gd name="connsiteY2" fmla="*/ 477520 h 477520"/>
              <a:gd name="connsiteX3" fmla="*/ 0 w 477520"/>
              <a:gd name="connsiteY3" fmla="*/ 0 h 477520"/>
            </a:gdLst>
            <a:ahLst/>
            <a:cxnLst>
              <a:cxn ang="0">
                <a:pos x="connsiteX0" y="connsiteY0"/>
              </a:cxn>
              <a:cxn ang="0">
                <a:pos x="connsiteX1" y="connsiteY1"/>
              </a:cxn>
              <a:cxn ang="0">
                <a:pos x="connsiteX2" y="connsiteY2"/>
              </a:cxn>
              <a:cxn ang="0">
                <a:pos x="connsiteX3" y="connsiteY3"/>
              </a:cxn>
            </a:cxnLst>
            <a:rect l="l" t="t" r="r" b="b"/>
            <a:pathLst>
              <a:path w="477520" h="477520">
                <a:moveTo>
                  <a:pt x="0" y="0"/>
                </a:moveTo>
                <a:lnTo>
                  <a:pt x="477520" y="477520"/>
                </a:lnTo>
                <a:lnTo>
                  <a:pt x="0" y="477520"/>
                </a:lnTo>
                <a:lnTo>
                  <a:pt x="0" y="0"/>
                </a:lnTo>
                <a:close/>
              </a:path>
            </a:pathLst>
          </a:custGeom>
          <a:solidFill>
            <a:srgbClr val="63A1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37" name="Rectángulo 2"/>
          <p:cNvSpPr/>
          <p:nvPr userDrawn="1"/>
        </p:nvSpPr>
        <p:spPr>
          <a:xfrm rot="18900000">
            <a:off x="4381380" y="2883181"/>
            <a:ext cx="477520" cy="477520"/>
          </a:xfrm>
          <a:custGeom>
            <a:avLst/>
            <a:gdLst>
              <a:gd name="connsiteX0" fmla="*/ 0 w 477520"/>
              <a:gd name="connsiteY0" fmla="*/ 0 h 477520"/>
              <a:gd name="connsiteX1" fmla="*/ 477520 w 477520"/>
              <a:gd name="connsiteY1" fmla="*/ 0 h 477520"/>
              <a:gd name="connsiteX2" fmla="*/ 477520 w 477520"/>
              <a:gd name="connsiteY2" fmla="*/ 477520 h 477520"/>
              <a:gd name="connsiteX3" fmla="*/ 0 w 477520"/>
              <a:gd name="connsiteY3" fmla="*/ 477520 h 477520"/>
              <a:gd name="connsiteX4" fmla="*/ 0 w 477520"/>
              <a:gd name="connsiteY4" fmla="*/ 0 h 477520"/>
              <a:gd name="connsiteX0" fmla="*/ 0 w 477520"/>
              <a:gd name="connsiteY0" fmla="*/ 0 h 477520"/>
              <a:gd name="connsiteX1" fmla="*/ 477520 w 477520"/>
              <a:gd name="connsiteY1" fmla="*/ 477520 h 477520"/>
              <a:gd name="connsiteX2" fmla="*/ 0 w 477520"/>
              <a:gd name="connsiteY2" fmla="*/ 477520 h 477520"/>
              <a:gd name="connsiteX3" fmla="*/ 0 w 477520"/>
              <a:gd name="connsiteY3" fmla="*/ 0 h 477520"/>
            </a:gdLst>
            <a:ahLst/>
            <a:cxnLst>
              <a:cxn ang="0">
                <a:pos x="connsiteX0" y="connsiteY0"/>
              </a:cxn>
              <a:cxn ang="0">
                <a:pos x="connsiteX1" y="connsiteY1"/>
              </a:cxn>
              <a:cxn ang="0">
                <a:pos x="connsiteX2" y="connsiteY2"/>
              </a:cxn>
              <a:cxn ang="0">
                <a:pos x="connsiteX3" y="connsiteY3"/>
              </a:cxn>
            </a:cxnLst>
            <a:rect l="l" t="t" r="r" b="b"/>
            <a:pathLst>
              <a:path w="477520" h="477520">
                <a:moveTo>
                  <a:pt x="0" y="0"/>
                </a:moveTo>
                <a:lnTo>
                  <a:pt x="477520" y="477520"/>
                </a:lnTo>
                <a:lnTo>
                  <a:pt x="0" y="477520"/>
                </a:lnTo>
                <a:lnTo>
                  <a:pt x="0" y="0"/>
                </a:lnTo>
                <a:close/>
              </a:path>
            </a:pathLst>
          </a:cu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38" name="Rectángulo 2"/>
          <p:cNvSpPr/>
          <p:nvPr userDrawn="1"/>
        </p:nvSpPr>
        <p:spPr>
          <a:xfrm rot="18900000">
            <a:off x="7404690" y="2883181"/>
            <a:ext cx="477520" cy="477520"/>
          </a:xfrm>
          <a:custGeom>
            <a:avLst/>
            <a:gdLst>
              <a:gd name="connsiteX0" fmla="*/ 0 w 477520"/>
              <a:gd name="connsiteY0" fmla="*/ 0 h 477520"/>
              <a:gd name="connsiteX1" fmla="*/ 477520 w 477520"/>
              <a:gd name="connsiteY1" fmla="*/ 0 h 477520"/>
              <a:gd name="connsiteX2" fmla="*/ 477520 w 477520"/>
              <a:gd name="connsiteY2" fmla="*/ 477520 h 477520"/>
              <a:gd name="connsiteX3" fmla="*/ 0 w 477520"/>
              <a:gd name="connsiteY3" fmla="*/ 477520 h 477520"/>
              <a:gd name="connsiteX4" fmla="*/ 0 w 477520"/>
              <a:gd name="connsiteY4" fmla="*/ 0 h 477520"/>
              <a:gd name="connsiteX0" fmla="*/ 0 w 477520"/>
              <a:gd name="connsiteY0" fmla="*/ 0 h 477520"/>
              <a:gd name="connsiteX1" fmla="*/ 477520 w 477520"/>
              <a:gd name="connsiteY1" fmla="*/ 477520 h 477520"/>
              <a:gd name="connsiteX2" fmla="*/ 0 w 477520"/>
              <a:gd name="connsiteY2" fmla="*/ 477520 h 477520"/>
              <a:gd name="connsiteX3" fmla="*/ 0 w 477520"/>
              <a:gd name="connsiteY3" fmla="*/ 0 h 477520"/>
            </a:gdLst>
            <a:ahLst/>
            <a:cxnLst>
              <a:cxn ang="0">
                <a:pos x="connsiteX0" y="connsiteY0"/>
              </a:cxn>
              <a:cxn ang="0">
                <a:pos x="connsiteX1" y="connsiteY1"/>
              </a:cxn>
              <a:cxn ang="0">
                <a:pos x="connsiteX2" y="connsiteY2"/>
              </a:cxn>
              <a:cxn ang="0">
                <a:pos x="connsiteX3" y="connsiteY3"/>
              </a:cxn>
            </a:cxnLst>
            <a:rect l="l" t="t" r="r" b="b"/>
            <a:pathLst>
              <a:path w="477520" h="477520">
                <a:moveTo>
                  <a:pt x="0" y="0"/>
                </a:moveTo>
                <a:lnTo>
                  <a:pt x="477520" y="477520"/>
                </a:lnTo>
                <a:lnTo>
                  <a:pt x="0" y="477520"/>
                </a:lnTo>
                <a:lnTo>
                  <a:pt x="0" y="0"/>
                </a:lnTo>
                <a:close/>
              </a:path>
            </a:pathLst>
          </a:custGeom>
          <a:solidFill>
            <a:srgbClr val="65529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9" name="Rectángulo 18"/>
          <p:cNvSpPr/>
          <p:nvPr userDrawn="1"/>
        </p:nvSpPr>
        <p:spPr>
          <a:xfrm>
            <a:off x="3083320" y="1519050"/>
            <a:ext cx="3083320" cy="1613052"/>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4" name="Rectángulo 23"/>
          <p:cNvSpPr/>
          <p:nvPr userDrawn="1"/>
        </p:nvSpPr>
        <p:spPr>
          <a:xfrm>
            <a:off x="6142901" y="1519050"/>
            <a:ext cx="3001098" cy="1613052"/>
          </a:xfrm>
          <a:prstGeom prst="rect">
            <a:avLst/>
          </a:prstGeom>
          <a:solidFill>
            <a:srgbClr val="65529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schemeClr val="accent5"/>
              </a:solidFill>
            </a:endParaRPr>
          </a:p>
        </p:txBody>
      </p:sp>
      <p:sp>
        <p:nvSpPr>
          <p:cNvPr id="2" name="Título 1"/>
          <p:cNvSpPr>
            <a:spLocks noGrp="1"/>
          </p:cNvSpPr>
          <p:nvPr userDrawn="1">
            <p:ph type="title" hasCustomPrompt="1"/>
          </p:nvPr>
        </p:nvSpPr>
        <p:spPr/>
        <p:txBody>
          <a:bodyPr/>
          <a:lstStyle/>
          <a:p>
            <a:r>
              <a:rPr lang="es-ES_tradnl"/>
              <a:t>Clic per editar el títol</a:t>
            </a:r>
            <a:endParaRPr lang="es-ES"/>
          </a:p>
        </p:txBody>
      </p:sp>
      <p:sp>
        <p:nvSpPr>
          <p:cNvPr id="16" name="Marcador de texto 17"/>
          <p:cNvSpPr>
            <a:spLocks noGrp="1"/>
          </p:cNvSpPr>
          <p:nvPr userDrawn="1">
            <p:ph type="body" sz="quarter" idx="21" hasCustomPrompt="1"/>
          </p:nvPr>
        </p:nvSpPr>
        <p:spPr>
          <a:xfrm>
            <a:off x="3185758" y="3494171"/>
            <a:ext cx="2782690" cy="491814"/>
          </a:xfrm>
        </p:spPr>
        <p:txBody>
          <a:bodyPr>
            <a:normAutofit/>
          </a:bodyPr>
          <a:lstStyle>
            <a:lvl1pPr marL="0" indent="0">
              <a:buNone/>
              <a:defRPr sz="2400" b="1"/>
            </a:lvl1pPr>
          </a:lstStyle>
          <a:p>
            <a:pPr lvl="0"/>
            <a:r>
              <a:rPr lang="es-ES_tradnl"/>
              <a:t>Títol</a:t>
            </a:r>
            <a:endParaRPr lang="es-ES"/>
          </a:p>
        </p:txBody>
      </p:sp>
      <p:sp>
        <p:nvSpPr>
          <p:cNvPr id="17" name="Marcador de texto 17"/>
          <p:cNvSpPr>
            <a:spLocks noGrp="1"/>
          </p:cNvSpPr>
          <p:nvPr userDrawn="1">
            <p:ph type="body" sz="quarter" idx="22" hasCustomPrompt="1"/>
          </p:nvPr>
        </p:nvSpPr>
        <p:spPr>
          <a:xfrm>
            <a:off x="3185758" y="3985985"/>
            <a:ext cx="2782690" cy="917864"/>
          </a:xfrm>
        </p:spPr>
        <p:txBody>
          <a:bodyPr>
            <a:normAutofit/>
          </a:bodyPr>
          <a:lstStyle>
            <a:lvl1pPr marL="0" indent="0">
              <a:buNone/>
              <a:defRPr sz="1400" b="0"/>
            </a:lvl1pPr>
          </a:lstStyle>
          <a:p>
            <a:pPr lvl="0"/>
            <a:r>
              <a:rPr lang="es-ES_tradnl"/>
              <a:t>Text</a:t>
            </a:r>
            <a:endParaRPr lang="es-ES"/>
          </a:p>
        </p:txBody>
      </p:sp>
      <p:sp>
        <p:nvSpPr>
          <p:cNvPr id="28" name="Marcador de texto 17"/>
          <p:cNvSpPr>
            <a:spLocks noGrp="1"/>
          </p:cNvSpPr>
          <p:nvPr userDrawn="1">
            <p:ph type="body" sz="quarter" idx="25" hasCustomPrompt="1"/>
          </p:nvPr>
        </p:nvSpPr>
        <p:spPr>
          <a:xfrm>
            <a:off x="3185758" y="1722424"/>
            <a:ext cx="2782690" cy="491814"/>
          </a:xfrm>
        </p:spPr>
        <p:txBody>
          <a:bodyPr>
            <a:normAutofit/>
          </a:bodyPr>
          <a:lstStyle>
            <a:lvl1pPr marL="0" indent="0">
              <a:buNone/>
              <a:defRPr sz="2400" b="1"/>
            </a:lvl1pPr>
          </a:lstStyle>
          <a:p>
            <a:pPr lvl="0"/>
            <a:r>
              <a:rPr lang="es-ES_tradnl"/>
              <a:t>Títol</a:t>
            </a:r>
            <a:endParaRPr lang="es-ES"/>
          </a:p>
        </p:txBody>
      </p:sp>
      <p:sp>
        <p:nvSpPr>
          <p:cNvPr id="29" name="Marcador de texto 17"/>
          <p:cNvSpPr>
            <a:spLocks noGrp="1"/>
          </p:cNvSpPr>
          <p:nvPr>
            <p:ph type="body" sz="quarter" idx="26" hasCustomPrompt="1"/>
          </p:nvPr>
        </p:nvSpPr>
        <p:spPr>
          <a:xfrm>
            <a:off x="3185758" y="2214238"/>
            <a:ext cx="2782690" cy="917864"/>
          </a:xfrm>
        </p:spPr>
        <p:txBody>
          <a:bodyPr>
            <a:normAutofit/>
          </a:bodyPr>
          <a:lstStyle>
            <a:lvl1pPr marL="0" indent="0">
              <a:buNone/>
              <a:defRPr sz="1400" b="0"/>
            </a:lvl1pPr>
          </a:lstStyle>
          <a:p>
            <a:pPr lvl="0"/>
            <a:r>
              <a:rPr lang="es-ES_tradnl"/>
              <a:t>Text</a:t>
            </a:r>
            <a:endParaRPr lang="es-ES"/>
          </a:p>
        </p:txBody>
      </p:sp>
      <p:sp>
        <p:nvSpPr>
          <p:cNvPr id="30" name="Marcador de texto 17"/>
          <p:cNvSpPr>
            <a:spLocks noGrp="1"/>
          </p:cNvSpPr>
          <p:nvPr userDrawn="1">
            <p:ph type="body" sz="quarter" idx="27" hasCustomPrompt="1"/>
          </p:nvPr>
        </p:nvSpPr>
        <p:spPr>
          <a:xfrm>
            <a:off x="6269037" y="1722424"/>
            <a:ext cx="2874962" cy="491814"/>
          </a:xfrm>
        </p:spPr>
        <p:txBody>
          <a:bodyPr>
            <a:normAutofit/>
          </a:bodyPr>
          <a:lstStyle>
            <a:lvl1pPr marL="0" indent="0">
              <a:buNone/>
              <a:defRPr sz="2400" b="1"/>
            </a:lvl1pPr>
          </a:lstStyle>
          <a:p>
            <a:pPr lvl="0"/>
            <a:r>
              <a:rPr lang="es-ES_tradnl"/>
              <a:t>Títol</a:t>
            </a:r>
            <a:endParaRPr lang="es-ES"/>
          </a:p>
        </p:txBody>
      </p:sp>
      <p:sp>
        <p:nvSpPr>
          <p:cNvPr id="31" name="Marcador de texto 17"/>
          <p:cNvSpPr>
            <a:spLocks noGrp="1"/>
          </p:cNvSpPr>
          <p:nvPr userDrawn="1">
            <p:ph type="body" sz="quarter" idx="28" hasCustomPrompt="1"/>
          </p:nvPr>
        </p:nvSpPr>
        <p:spPr>
          <a:xfrm>
            <a:off x="6269037" y="2214238"/>
            <a:ext cx="2874962" cy="917864"/>
          </a:xfrm>
        </p:spPr>
        <p:txBody>
          <a:bodyPr>
            <a:normAutofit/>
          </a:bodyPr>
          <a:lstStyle>
            <a:lvl1pPr marL="0" indent="0">
              <a:buNone/>
              <a:defRPr sz="1400" b="0"/>
            </a:lvl1pPr>
          </a:lstStyle>
          <a:p>
            <a:pPr lvl="0"/>
            <a:r>
              <a:rPr lang="es-ES_tradnl"/>
              <a:t>Text</a:t>
            </a:r>
            <a:endParaRPr lang="es-ES"/>
          </a:p>
        </p:txBody>
      </p:sp>
      <p:sp>
        <p:nvSpPr>
          <p:cNvPr id="32" name="Marcador de texto 17"/>
          <p:cNvSpPr>
            <a:spLocks noGrp="1"/>
          </p:cNvSpPr>
          <p:nvPr userDrawn="1">
            <p:ph type="body" sz="quarter" idx="29" hasCustomPrompt="1"/>
          </p:nvPr>
        </p:nvSpPr>
        <p:spPr>
          <a:xfrm>
            <a:off x="6269037" y="3494171"/>
            <a:ext cx="2874962" cy="491814"/>
          </a:xfrm>
        </p:spPr>
        <p:txBody>
          <a:bodyPr>
            <a:normAutofit/>
          </a:bodyPr>
          <a:lstStyle>
            <a:lvl1pPr marL="0" indent="0">
              <a:buNone/>
              <a:defRPr sz="2400" b="1"/>
            </a:lvl1pPr>
          </a:lstStyle>
          <a:p>
            <a:pPr lvl="0"/>
            <a:r>
              <a:rPr lang="es-ES_tradnl"/>
              <a:t>Títol</a:t>
            </a:r>
            <a:endParaRPr lang="es-ES"/>
          </a:p>
        </p:txBody>
      </p:sp>
      <p:sp>
        <p:nvSpPr>
          <p:cNvPr id="33" name="Marcador de texto 17"/>
          <p:cNvSpPr>
            <a:spLocks noGrp="1"/>
          </p:cNvSpPr>
          <p:nvPr userDrawn="1">
            <p:ph type="body" sz="quarter" idx="30" hasCustomPrompt="1"/>
          </p:nvPr>
        </p:nvSpPr>
        <p:spPr>
          <a:xfrm>
            <a:off x="6269037" y="3985985"/>
            <a:ext cx="2874962" cy="917864"/>
          </a:xfrm>
        </p:spPr>
        <p:txBody>
          <a:bodyPr>
            <a:normAutofit/>
          </a:bodyPr>
          <a:lstStyle>
            <a:lvl1pPr marL="0" indent="0">
              <a:buNone/>
              <a:defRPr sz="1400" b="0"/>
            </a:lvl1pPr>
          </a:lstStyle>
          <a:p>
            <a:pPr lvl="0"/>
            <a:r>
              <a:rPr lang="es-ES_tradnl"/>
              <a:t>Text</a:t>
            </a:r>
            <a:endParaRPr lang="es-ES"/>
          </a:p>
        </p:txBody>
      </p:sp>
      <p:sp>
        <p:nvSpPr>
          <p:cNvPr id="34" name="Marcador de texto 17"/>
          <p:cNvSpPr>
            <a:spLocks noGrp="1"/>
          </p:cNvSpPr>
          <p:nvPr userDrawn="1">
            <p:ph type="body" sz="quarter" idx="31" hasCustomPrompt="1"/>
          </p:nvPr>
        </p:nvSpPr>
        <p:spPr>
          <a:xfrm>
            <a:off x="129055" y="3494171"/>
            <a:ext cx="2874962" cy="491814"/>
          </a:xfrm>
        </p:spPr>
        <p:txBody>
          <a:bodyPr>
            <a:normAutofit/>
          </a:bodyPr>
          <a:lstStyle>
            <a:lvl1pPr marL="0" indent="0">
              <a:buNone/>
              <a:defRPr sz="2400" b="1"/>
            </a:lvl1pPr>
          </a:lstStyle>
          <a:p>
            <a:pPr lvl="0"/>
            <a:r>
              <a:rPr lang="es-ES_tradnl"/>
              <a:t>Títol</a:t>
            </a:r>
            <a:endParaRPr lang="es-ES"/>
          </a:p>
        </p:txBody>
      </p:sp>
      <p:sp>
        <p:nvSpPr>
          <p:cNvPr id="35" name="Marcador de texto 17"/>
          <p:cNvSpPr>
            <a:spLocks noGrp="1"/>
          </p:cNvSpPr>
          <p:nvPr userDrawn="1">
            <p:ph type="body" sz="quarter" idx="32" hasCustomPrompt="1"/>
          </p:nvPr>
        </p:nvSpPr>
        <p:spPr>
          <a:xfrm>
            <a:off x="129055" y="3985985"/>
            <a:ext cx="2874962" cy="917864"/>
          </a:xfrm>
        </p:spPr>
        <p:txBody>
          <a:bodyPr>
            <a:normAutofit/>
          </a:bodyPr>
          <a:lstStyle>
            <a:lvl1pPr marL="0" indent="0">
              <a:buNone/>
              <a:defRPr sz="1400" b="0"/>
            </a:lvl1pPr>
          </a:lstStyle>
          <a:p>
            <a:pPr lvl="0"/>
            <a:r>
              <a:rPr lang="es-ES_tradnl"/>
              <a:t>Text</a:t>
            </a:r>
            <a:endParaRPr lang="es-ES"/>
          </a:p>
        </p:txBody>
      </p:sp>
      <p:sp>
        <p:nvSpPr>
          <p:cNvPr id="22" name="Rectángulo 21"/>
          <p:cNvSpPr/>
          <p:nvPr userDrawn="1"/>
        </p:nvSpPr>
        <p:spPr>
          <a:xfrm>
            <a:off x="0" y="1519050"/>
            <a:ext cx="3083320" cy="1613052"/>
          </a:xfrm>
          <a:prstGeom prst="rect">
            <a:avLst/>
          </a:prstGeom>
          <a:solidFill>
            <a:srgbClr val="63A1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7" name="Marcador de texto 17"/>
          <p:cNvSpPr>
            <a:spLocks noGrp="1"/>
          </p:cNvSpPr>
          <p:nvPr>
            <p:ph type="body" sz="quarter" idx="33" hasCustomPrompt="1"/>
          </p:nvPr>
        </p:nvSpPr>
        <p:spPr>
          <a:xfrm>
            <a:off x="102438" y="1722424"/>
            <a:ext cx="2782690" cy="491814"/>
          </a:xfrm>
        </p:spPr>
        <p:txBody>
          <a:bodyPr>
            <a:normAutofit/>
          </a:bodyPr>
          <a:lstStyle>
            <a:lvl1pPr marL="0" indent="0">
              <a:buNone/>
              <a:defRPr sz="2400" b="1"/>
            </a:lvl1pPr>
          </a:lstStyle>
          <a:p>
            <a:pPr lvl="0"/>
            <a:r>
              <a:rPr lang="es-ES_tradnl"/>
              <a:t>Títol</a:t>
            </a:r>
            <a:endParaRPr lang="es-ES"/>
          </a:p>
        </p:txBody>
      </p:sp>
      <p:sp>
        <p:nvSpPr>
          <p:cNvPr id="36" name="Marcador de texto 17"/>
          <p:cNvSpPr>
            <a:spLocks noGrp="1"/>
          </p:cNvSpPr>
          <p:nvPr>
            <p:ph type="body" sz="quarter" idx="34" hasCustomPrompt="1"/>
          </p:nvPr>
        </p:nvSpPr>
        <p:spPr>
          <a:xfrm>
            <a:off x="102438" y="2214238"/>
            <a:ext cx="2782690" cy="917864"/>
          </a:xfrm>
        </p:spPr>
        <p:txBody>
          <a:bodyPr>
            <a:normAutofit/>
          </a:bodyPr>
          <a:lstStyle>
            <a:lvl1pPr marL="0" indent="0">
              <a:buNone/>
              <a:defRPr sz="1400" b="0"/>
            </a:lvl1pPr>
          </a:lstStyle>
          <a:p>
            <a:pPr lvl="0"/>
            <a:r>
              <a:rPr lang="es-ES_tradnl"/>
              <a:t>Text</a:t>
            </a:r>
            <a:endParaRPr lang="es-ES"/>
          </a:p>
        </p:txBody>
      </p:sp>
      <p:sp>
        <p:nvSpPr>
          <p:cNvPr id="23" name="Marcador de número de diapositiva 5">
            <a:extLst>
              <a:ext uri="{FF2B5EF4-FFF2-40B4-BE49-F238E27FC236}">
                <a16:creationId xmlns:a16="http://schemas.microsoft.com/office/drawing/2014/main" id="{4E5C905F-115A-5640-9B9C-0C945BD7227D}"/>
              </a:ext>
            </a:extLst>
          </p:cNvPr>
          <p:cNvSpPr>
            <a:spLocks noGrp="1"/>
          </p:cNvSpPr>
          <p:nvPr>
            <p:ph type="sldNum" sz="quarter" idx="4"/>
          </p:nvPr>
        </p:nvSpPr>
        <p:spPr>
          <a:xfrm>
            <a:off x="6766465" y="1142477"/>
            <a:ext cx="2160362" cy="273844"/>
          </a:xfrm>
          <a:prstGeom prst="rect">
            <a:avLst/>
          </a:prstGeom>
        </p:spPr>
        <p:txBody>
          <a:bodyPr/>
          <a:lstStyle>
            <a:lvl1pPr algn="r">
              <a:defRPr sz="800">
                <a:latin typeface="Helvetica" pitchFamily="2" charset="0"/>
              </a:defRPr>
            </a:lvl1pPr>
          </a:lstStyle>
          <a:p>
            <a:fld id="{C4C24C35-2B90-7D42-B591-56F974708B39}" type="slidenum">
              <a:rPr lang="es-ES" smtClean="0"/>
              <a:pPr/>
              <a:t>‹#›</a:t>
            </a:fld>
            <a:endParaRPr lang="es-ES" dirty="0"/>
          </a:p>
        </p:txBody>
      </p:sp>
    </p:spTree>
    <p:extLst>
      <p:ext uri="{BB962C8B-B14F-4D97-AF65-F5344CB8AC3E}">
        <p14:creationId xmlns:p14="http://schemas.microsoft.com/office/powerpoint/2010/main" val="31363617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7_Título y objetos">
    <p:spTree>
      <p:nvGrpSpPr>
        <p:cNvPr id="1" name=""/>
        <p:cNvGrpSpPr/>
        <p:nvPr/>
      </p:nvGrpSpPr>
      <p:grpSpPr>
        <a:xfrm>
          <a:off x="0" y="0"/>
          <a:ext cx="0" cy="0"/>
          <a:chOff x="0" y="0"/>
          <a:chExt cx="0" cy="0"/>
        </a:xfrm>
      </p:grpSpPr>
      <p:sp>
        <p:nvSpPr>
          <p:cNvPr id="26" name="Rectángulo 25"/>
          <p:cNvSpPr/>
          <p:nvPr userDrawn="1"/>
        </p:nvSpPr>
        <p:spPr>
          <a:xfrm>
            <a:off x="102438" y="3290796"/>
            <a:ext cx="4388281" cy="1758723"/>
          </a:xfrm>
          <a:prstGeom prst="rect">
            <a:avLst/>
          </a:prstGeom>
          <a:noFill/>
          <a:ln w="12700" cmpd="sng">
            <a:solidFill>
              <a:srgbClr val="BE0A1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grpSp>
        <p:nvGrpSpPr>
          <p:cNvPr id="7" name="Agrupar 6"/>
          <p:cNvGrpSpPr/>
          <p:nvPr userDrawn="1"/>
        </p:nvGrpSpPr>
        <p:grpSpPr>
          <a:xfrm>
            <a:off x="0" y="1519050"/>
            <a:ext cx="4572000" cy="1841651"/>
            <a:chOff x="0" y="1519050"/>
            <a:chExt cx="4572000" cy="1841651"/>
          </a:xfrm>
          <a:solidFill>
            <a:srgbClr val="BE0A15"/>
          </a:solidFill>
        </p:grpSpPr>
        <p:sp>
          <p:nvSpPr>
            <p:cNvPr id="3" name="Rectángulo 2"/>
            <p:cNvSpPr/>
            <p:nvPr userDrawn="1"/>
          </p:nvSpPr>
          <p:spPr>
            <a:xfrm rot="18900000">
              <a:off x="2047240" y="2883181"/>
              <a:ext cx="477520" cy="477520"/>
            </a:xfrm>
            <a:custGeom>
              <a:avLst/>
              <a:gdLst>
                <a:gd name="connsiteX0" fmla="*/ 0 w 477520"/>
                <a:gd name="connsiteY0" fmla="*/ 0 h 477520"/>
                <a:gd name="connsiteX1" fmla="*/ 477520 w 477520"/>
                <a:gd name="connsiteY1" fmla="*/ 0 h 477520"/>
                <a:gd name="connsiteX2" fmla="*/ 477520 w 477520"/>
                <a:gd name="connsiteY2" fmla="*/ 477520 h 477520"/>
                <a:gd name="connsiteX3" fmla="*/ 0 w 477520"/>
                <a:gd name="connsiteY3" fmla="*/ 477520 h 477520"/>
                <a:gd name="connsiteX4" fmla="*/ 0 w 477520"/>
                <a:gd name="connsiteY4" fmla="*/ 0 h 477520"/>
                <a:gd name="connsiteX0" fmla="*/ 0 w 477520"/>
                <a:gd name="connsiteY0" fmla="*/ 0 h 477520"/>
                <a:gd name="connsiteX1" fmla="*/ 477520 w 477520"/>
                <a:gd name="connsiteY1" fmla="*/ 477520 h 477520"/>
                <a:gd name="connsiteX2" fmla="*/ 0 w 477520"/>
                <a:gd name="connsiteY2" fmla="*/ 477520 h 477520"/>
                <a:gd name="connsiteX3" fmla="*/ 0 w 477520"/>
                <a:gd name="connsiteY3" fmla="*/ 0 h 477520"/>
              </a:gdLst>
              <a:ahLst/>
              <a:cxnLst>
                <a:cxn ang="0">
                  <a:pos x="connsiteX0" y="connsiteY0"/>
                </a:cxn>
                <a:cxn ang="0">
                  <a:pos x="connsiteX1" y="connsiteY1"/>
                </a:cxn>
                <a:cxn ang="0">
                  <a:pos x="connsiteX2" y="connsiteY2"/>
                </a:cxn>
                <a:cxn ang="0">
                  <a:pos x="connsiteX3" y="connsiteY3"/>
                </a:cxn>
              </a:cxnLst>
              <a:rect l="l" t="t" r="r" b="b"/>
              <a:pathLst>
                <a:path w="477520" h="477520">
                  <a:moveTo>
                    <a:pt x="0" y="0"/>
                  </a:moveTo>
                  <a:lnTo>
                    <a:pt x="477520" y="477520"/>
                  </a:lnTo>
                  <a:lnTo>
                    <a:pt x="0" y="477520"/>
                  </a:lnTo>
                  <a:lnTo>
                    <a:pt x="0" y="0"/>
                  </a:lnTo>
                  <a:close/>
                </a:path>
              </a:pathLst>
            </a:cu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2" name="Rectángulo 21"/>
            <p:cNvSpPr/>
            <p:nvPr userDrawn="1"/>
          </p:nvSpPr>
          <p:spPr>
            <a:xfrm>
              <a:off x="0" y="1519050"/>
              <a:ext cx="4572000" cy="1613052"/>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grpSp>
      <p:grpSp>
        <p:nvGrpSpPr>
          <p:cNvPr id="8" name="Agrupar 7"/>
          <p:cNvGrpSpPr/>
          <p:nvPr userDrawn="1"/>
        </p:nvGrpSpPr>
        <p:grpSpPr>
          <a:xfrm>
            <a:off x="4572570" y="1519050"/>
            <a:ext cx="4572000" cy="1841651"/>
            <a:chOff x="4572570" y="1519050"/>
            <a:chExt cx="4572000" cy="1841651"/>
          </a:xfrm>
          <a:solidFill>
            <a:srgbClr val="DEA033"/>
          </a:solidFill>
        </p:grpSpPr>
        <p:sp>
          <p:nvSpPr>
            <p:cNvPr id="19" name="Rectángulo 18"/>
            <p:cNvSpPr/>
            <p:nvPr userDrawn="1"/>
          </p:nvSpPr>
          <p:spPr>
            <a:xfrm>
              <a:off x="4572570" y="1519050"/>
              <a:ext cx="4572000" cy="1613052"/>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37" name="Rectángulo 2"/>
            <p:cNvSpPr/>
            <p:nvPr userDrawn="1"/>
          </p:nvSpPr>
          <p:spPr>
            <a:xfrm rot="18900000">
              <a:off x="6619810" y="2883181"/>
              <a:ext cx="477520" cy="477520"/>
            </a:xfrm>
            <a:custGeom>
              <a:avLst/>
              <a:gdLst>
                <a:gd name="connsiteX0" fmla="*/ 0 w 477520"/>
                <a:gd name="connsiteY0" fmla="*/ 0 h 477520"/>
                <a:gd name="connsiteX1" fmla="*/ 477520 w 477520"/>
                <a:gd name="connsiteY1" fmla="*/ 0 h 477520"/>
                <a:gd name="connsiteX2" fmla="*/ 477520 w 477520"/>
                <a:gd name="connsiteY2" fmla="*/ 477520 h 477520"/>
                <a:gd name="connsiteX3" fmla="*/ 0 w 477520"/>
                <a:gd name="connsiteY3" fmla="*/ 477520 h 477520"/>
                <a:gd name="connsiteX4" fmla="*/ 0 w 477520"/>
                <a:gd name="connsiteY4" fmla="*/ 0 h 477520"/>
                <a:gd name="connsiteX0" fmla="*/ 0 w 477520"/>
                <a:gd name="connsiteY0" fmla="*/ 0 h 477520"/>
                <a:gd name="connsiteX1" fmla="*/ 477520 w 477520"/>
                <a:gd name="connsiteY1" fmla="*/ 477520 h 477520"/>
                <a:gd name="connsiteX2" fmla="*/ 0 w 477520"/>
                <a:gd name="connsiteY2" fmla="*/ 477520 h 477520"/>
                <a:gd name="connsiteX3" fmla="*/ 0 w 477520"/>
                <a:gd name="connsiteY3" fmla="*/ 0 h 477520"/>
              </a:gdLst>
              <a:ahLst/>
              <a:cxnLst>
                <a:cxn ang="0">
                  <a:pos x="connsiteX0" y="connsiteY0"/>
                </a:cxn>
                <a:cxn ang="0">
                  <a:pos x="connsiteX1" y="connsiteY1"/>
                </a:cxn>
                <a:cxn ang="0">
                  <a:pos x="connsiteX2" y="connsiteY2"/>
                </a:cxn>
                <a:cxn ang="0">
                  <a:pos x="connsiteX3" y="connsiteY3"/>
                </a:cxn>
              </a:cxnLst>
              <a:rect l="l" t="t" r="r" b="b"/>
              <a:pathLst>
                <a:path w="477520" h="477520">
                  <a:moveTo>
                    <a:pt x="0" y="0"/>
                  </a:moveTo>
                  <a:lnTo>
                    <a:pt x="477520" y="477520"/>
                  </a:lnTo>
                  <a:lnTo>
                    <a:pt x="0" y="477520"/>
                  </a:lnTo>
                  <a:lnTo>
                    <a:pt x="0" y="0"/>
                  </a:lnTo>
                  <a:close/>
                </a:path>
              </a:pathLst>
            </a:cu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grpSp>
      <p:sp>
        <p:nvSpPr>
          <p:cNvPr id="2" name="Título 1"/>
          <p:cNvSpPr>
            <a:spLocks noGrp="1"/>
          </p:cNvSpPr>
          <p:nvPr userDrawn="1">
            <p:ph type="title" hasCustomPrompt="1"/>
          </p:nvPr>
        </p:nvSpPr>
        <p:spPr/>
        <p:txBody>
          <a:bodyPr/>
          <a:lstStyle/>
          <a:p>
            <a:r>
              <a:rPr lang="es-ES_tradnl"/>
              <a:t>Clic per editar el títol</a:t>
            </a:r>
            <a:endParaRPr lang="es-ES"/>
          </a:p>
        </p:txBody>
      </p:sp>
      <p:sp>
        <p:nvSpPr>
          <p:cNvPr id="28" name="Marcador de texto 17"/>
          <p:cNvSpPr>
            <a:spLocks noGrp="1"/>
          </p:cNvSpPr>
          <p:nvPr userDrawn="1">
            <p:ph type="body" sz="quarter" idx="25" hasCustomPrompt="1"/>
          </p:nvPr>
        </p:nvSpPr>
        <p:spPr>
          <a:xfrm>
            <a:off x="4691611" y="1722424"/>
            <a:ext cx="4319334" cy="491814"/>
          </a:xfrm>
        </p:spPr>
        <p:txBody>
          <a:bodyPr>
            <a:normAutofit/>
          </a:bodyPr>
          <a:lstStyle>
            <a:lvl1pPr marL="0" indent="0">
              <a:buNone/>
              <a:defRPr sz="2400" b="1"/>
            </a:lvl1pPr>
          </a:lstStyle>
          <a:p>
            <a:pPr lvl="0"/>
            <a:r>
              <a:rPr lang="es-ES_tradnl"/>
              <a:t>Títol</a:t>
            </a:r>
            <a:endParaRPr lang="es-ES"/>
          </a:p>
        </p:txBody>
      </p:sp>
      <p:sp>
        <p:nvSpPr>
          <p:cNvPr id="29" name="Marcador de texto 17"/>
          <p:cNvSpPr>
            <a:spLocks noGrp="1"/>
          </p:cNvSpPr>
          <p:nvPr userDrawn="1">
            <p:ph type="body" sz="quarter" idx="26" hasCustomPrompt="1"/>
          </p:nvPr>
        </p:nvSpPr>
        <p:spPr>
          <a:xfrm>
            <a:off x="4691611" y="2214238"/>
            <a:ext cx="4319334" cy="917864"/>
          </a:xfrm>
        </p:spPr>
        <p:txBody>
          <a:bodyPr>
            <a:normAutofit/>
          </a:bodyPr>
          <a:lstStyle>
            <a:lvl1pPr marL="0" indent="0">
              <a:buNone/>
              <a:defRPr sz="1400" b="0"/>
            </a:lvl1pPr>
          </a:lstStyle>
          <a:p>
            <a:pPr lvl="0"/>
            <a:r>
              <a:rPr lang="es-ES_tradnl"/>
              <a:t>Text</a:t>
            </a:r>
            <a:endParaRPr lang="es-ES"/>
          </a:p>
        </p:txBody>
      </p:sp>
      <p:sp>
        <p:nvSpPr>
          <p:cNvPr id="34" name="Marcador de texto 17"/>
          <p:cNvSpPr>
            <a:spLocks noGrp="1"/>
          </p:cNvSpPr>
          <p:nvPr userDrawn="1">
            <p:ph type="body" sz="quarter" idx="31" hasCustomPrompt="1"/>
          </p:nvPr>
        </p:nvSpPr>
        <p:spPr>
          <a:xfrm>
            <a:off x="129054" y="3494171"/>
            <a:ext cx="4361665" cy="491814"/>
          </a:xfrm>
        </p:spPr>
        <p:txBody>
          <a:bodyPr>
            <a:normAutofit/>
          </a:bodyPr>
          <a:lstStyle>
            <a:lvl1pPr marL="0" indent="0">
              <a:buNone/>
              <a:defRPr sz="2400" b="1"/>
            </a:lvl1pPr>
          </a:lstStyle>
          <a:p>
            <a:pPr lvl="0"/>
            <a:r>
              <a:rPr lang="es-ES_tradnl"/>
              <a:t>Títol</a:t>
            </a:r>
            <a:endParaRPr lang="es-ES"/>
          </a:p>
        </p:txBody>
      </p:sp>
      <p:sp>
        <p:nvSpPr>
          <p:cNvPr id="35" name="Marcador de texto 17"/>
          <p:cNvSpPr>
            <a:spLocks noGrp="1"/>
          </p:cNvSpPr>
          <p:nvPr userDrawn="1">
            <p:ph type="body" sz="quarter" idx="32" hasCustomPrompt="1"/>
          </p:nvPr>
        </p:nvSpPr>
        <p:spPr>
          <a:xfrm>
            <a:off x="129054" y="3985985"/>
            <a:ext cx="4361665" cy="917864"/>
          </a:xfrm>
        </p:spPr>
        <p:txBody>
          <a:bodyPr>
            <a:normAutofit/>
          </a:bodyPr>
          <a:lstStyle>
            <a:lvl1pPr marL="0" indent="0">
              <a:buNone/>
              <a:defRPr sz="1400" b="0"/>
            </a:lvl1pPr>
          </a:lstStyle>
          <a:p>
            <a:pPr lvl="0"/>
            <a:r>
              <a:rPr lang="es-ES_tradnl"/>
              <a:t>Text</a:t>
            </a:r>
            <a:endParaRPr lang="es-ES"/>
          </a:p>
        </p:txBody>
      </p:sp>
      <p:sp>
        <p:nvSpPr>
          <p:cNvPr id="27" name="Marcador de texto 17"/>
          <p:cNvSpPr>
            <a:spLocks noGrp="1"/>
          </p:cNvSpPr>
          <p:nvPr userDrawn="1">
            <p:ph type="body" sz="quarter" idx="33" hasCustomPrompt="1"/>
          </p:nvPr>
        </p:nvSpPr>
        <p:spPr>
          <a:xfrm>
            <a:off x="102438" y="1722424"/>
            <a:ext cx="4388282" cy="491814"/>
          </a:xfrm>
        </p:spPr>
        <p:txBody>
          <a:bodyPr>
            <a:normAutofit/>
          </a:bodyPr>
          <a:lstStyle>
            <a:lvl1pPr marL="0" indent="0">
              <a:buNone/>
              <a:defRPr sz="2400" b="1"/>
            </a:lvl1pPr>
          </a:lstStyle>
          <a:p>
            <a:pPr lvl="0"/>
            <a:r>
              <a:rPr lang="es-ES_tradnl"/>
              <a:t>Títol</a:t>
            </a:r>
            <a:endParaRPr lang="es-ES"/>
          </a:p>
        </p:txBody>
      </p:sp>
      <p:sp>
        <p:nvSpPr>
          <p:cNvPr id="36" name="Marcador de texto 17"/>
          <p:cNvSpPr>
            <a:spLocks noGrp="1"/>
          </p:cNvSpPr>
          <p:nvPr userDrawn="1">
            <p:ph type="body" sz="quarter" idx="34" hasCustomPrompt="1"/>
          </p:nvPr>
        </p:nvSpPr>
        <p:spPr>
          <a:xfrm>
            <a:off x="102438" y="2214238"/>
            <a:ext cx="4388282" cy="917864"/>
          </a:xfrm>
        </p:spPr>
        <p:txBody>
          <a:bodyPr>
            <a:normAutofit/>
          </a:bodyPr>
          <a:lstStyle>
            <a:lvl1pPr marL="0" indent="0">
              <a:buNone/>
              <a:defRPr sz="1400" b="0"/>
            </a:lvl1pPr>
          </a:lstStyle>
          <a:p>
            <a:pPr lvl="0"/>
            <a:r>
              <a:rPr lang="es-ES_tradnl"/>
              <a:t>Text</a:t>
            </a:r>
            <a:endParaRPr lang="es-ES"/>
          </a:p>
        </p:txBody>
      </p:sp>
      <p:sp>
        <p:nvSpPr>
          <p:cNvPr id="39" name="Rectángulo 38"/>
          <p:cNvSpPr/>
          <p:nvPr userDrawn="1"/>
        </p:nvSpPr>
        <p:spPr>
          <a:xfrm>
            <a:off x="4691611" y="3290796"/>
            <a:ext cx="4347641" cy="1758723"/>
          </a:xfrm>
          <a:prstGeom prst="rect">
            <a:avLst/>
          </a:prstGeom>
          <a:noFill/>
          <a:ln w="12700" cmpd="sng">
            <a:solidFill>
              <a:srgbClr val="DEA033"/>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40" name="Marcador de texto 17"/>
          <p:cNvSpPr>
            <a:spLocks noGrp="1"/>
          </p:cNvSpPr>
          <p:nvPr>
            <p:ph type="body" sz="quarter" idx="35" hasCustomPrompt="1"/>
          </p:nvPr>
        </p:nvSpPr>
        <p:spPr>
          <a:xfrm>
            <a:off x="4691611" y="3494171"/>
            <a:ext cx="4361665" cy="491814"/>
          </a:xfrm>
        </p:spPr>
        <p:txBody>
          <a:bodyPr>
            <a:normAutofit/>
          </a:bodyPr>
          <a:lstStyle>
            <a:lvl1pPr marL="0" indent="0">
              <a:buNone/>
              <a:defRPr sz="2400" b="1"/>
            </a:lvl1pPr>
          </a:lstStyle>
          <a:p>
            <a:pPr lvl="0"/>
            <a:r>
              <a:rPr lang="es-ES_tradnl"/>
              <a:t>Títol</a:t>
            </a:r>
            <a:endParaRPr lang="es-ES"/>
          </a:p>
        </p:txBody>
      </p:sp>
      <p:sp>
        <p:nvSpPr>
          <p:cNvPr id="41" name="Marcador de texto 17"/>
          <p:cNvSpPr>
            <a:spLocks noGrp="1"/>
          </p:cNvSpPr>
          <p:nvPr>
            <p:ph type="body" sz="quarter" idx="36" hasCustomPrompt="1"/>
          </p:nvPr>
        </p:nvSpPr>
        <p:spPr>
          <a:xfrm>
            <a:off x="4691611" y="3985985"/>
            <a:ext cx="4361665" cy="917864"/>
          </a:xfrm>
        </p:spPr>
        <p:txBody>
          <a:bodyPr>
            <a:normAutofit/>
          </a:bodyPr>
          <a:lstStyle>
            <a:lvl1pPr marL="0" indent="0">
              <a:buNone/>
              <a:defRPr sz="1400" b="0"/>
            </a:lvl1pPr>
          </a:lstStyle>
          <a:p>
            <a:pPr lvl="0"/>
            <a:r>
              <a:rPr lang="es-ES_tradnl"/>
              <a:t>Text</a:t>
            </a:r>
            <a:endParaRPr lang="es-ES"/>
          </a:p>
        </p:txBody>
      </p:sp>
      <p:sp>
        <p:nvSpPr>
          <p:cNvPr id="20" name="Marcador de número de diapositiva 5">
            <a:extLst>
              <a:ext uri="{FF2B5EF4-FFF2-40B4-BE49-F238E27FC236}">
                <a16:creationId xmlns:a16="http://schemas.microsoft.com/office/drawing/2014/main" id="{088F1967-0651-8C4C-AFF1-6E8867383DFE}"/>
              </a:ext>
            </a:extLst>
          </p:cNvPr>
          <p:cNvSpPr>
            <a:spLocks noGrp="1"/>
          </p:cNvSpPr>
          <p:nvPr>
            <p:ph type="sldNum" sz="quarter" idx="4"/>
          </p:nvPr>
        </p:nvSpPr>
        <p:spPr>
          <a:xfrm>
            <a:off x="6766465" y="1142477"/>
            <a:ext cx="2160362" cy="273844"/>
          </a:xfrm>
          <a:prstGeom prst="rect">
            <a:avLst/>
          </a:prstGeom>
        </p:spPr>
        <p:txBody>
          <a:bodyPr/>
          <a:lstStyle>
            <a:lvl1pPr algn="r">
              <a:defRPr sz="800">
                <a:latin typeface="Helvetica" pitchFamily="2" charset="0"/>
              </a:defRPr>
            </a:lvl1pPr>
          </a:lstStyle>
          <a:p>
            <a:fld id="{C4C24C35-2B90-7D42-B591-56F974708B39}" type="slidenum">
              <a:rPr lang="es-ES" smtClean="0"/>
              <a:pPr/>
              <a:t>‹#›</a:t>
            </a:fld>
            <a:endParaRPr lang="es-ES" dirty="0"/>
          </a:p>
        </p:txBody>
      </p:sp>
    </p:spTree>
    <p:extLst>
      <p:ext uri="{BB962C8B-B14F-4D97-AF65-F5344CB8AC3E}">
        <p14:creationId xmlns:p14="http://schemas.microsoft.com/office/powerpoint/2010/main" val="25001037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2_Título y objetos">
    <p:spTree>
      <p:nvGrpSpPr>
        <p:cNvPr id="1" name=""/>
        <p:cNvGrpSpPr/>
        <p:nvPr/>
      </p:nvGrpSpPr>
      <p:grpSpPr>
        <a:xfrm>
          <a:off x="0" y="0"/>
          <a:ext cx="0" cy="0"/>
          <a:chOff x="0" y="0"/>
          <a:chExt cx="0" cy="0"/>
        </a:xfrm>
      </p:grpSpPr>
      <p:sp>
        <p:nvSpPr>
          <p:cNvPr id="12" name="Rectángulo 11"/>
          <p:cNvSpPr/>
          <p:nvPr userDrawn="1"/>
        </p:nvSpPr>
        <p:spPr>
          <a:xfrm>
            <a:off x="-6284" y="1519050"/>
            <a:ext cx="2273554" cy="1764000"/>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3" name="Rectángulo 12"/>
          <p:cNvSpPr/>
          <p:nvPr userDrawn="1"/>
        </p:nvSpPr>
        <p:spPr>
          <a:xfrm>
            <a:off x="-6283" y="3379500"/>
            <a:ext cx="2273554" cy="1813744"/>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Título 1"/>
          <p:cNvSpPr>
            <a:spLocks noGrp="1"/>
          </p:cNvSpPr>
          <p:nvPr userDrawn="1">
            <p:ph type="title" hasCustomPrompt="1"/>
          </p:nvPr>
        </p:nvSpPr>
        <p:spPr/>
        <p:txBody>
          <a:bodyPr/>
          <a:lstStyle/>
          <a:p>
            <a:r>
              <a:rPr lang="es-ES_tradnl"/>
              <a:t>Clic per editar el títol</a:t>
            </a:r>
            <a:endParaRPr lang="es-ES"/>
          </a:p>
        </p:txBody>
      </p:sp>
      <p:sp>
        <p:nvSpPr>
          <p:cNvPr id="19" name="Rectángulo 18"/>
          <p:cNvSpPr/>
          <p:nvPr userDrawn="1"/>
        </p:nvSpPr>
        <p:spPr>
          <a:xfrm>
            <a:off x="2267270" y="1519050"/>
            <a:ext cx="6876730" cy="1764000"/>
          </a:xfrm>
          <a:prstGeom prst="rect">
            <a:avLst/>
          </a:prstGeom>
          <a:solidFill>
            <a:srgbClr val="EEEEE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32" name="Rectángulo 31"/>
          <p:cNvSpPr/>
          <p:nvPr userDrawn="1"/>
        </p:nvSpPr>
        <p:spPr>
          <a:xfrm>
            <a:off x="2267270" y="3373060"/>
            <a:ext cx="6876730" cy="1764000"/>
          </a:xfrm>
          <a:prstGeom prst="rect">
            <a:avLst/>
          </a:prstGeom>
          <a:solidFill>
            <a:srgbClr val="EEEEE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34" name="Marcador de texto 17"/>
          <p:cNvSpPr>
            <a:spLocks noGrp="1"/>
          </p:cNvSpPr>
          <p:nvPr>
            <p:ph type="body" sz="quarter" idx="29" hasCustomPrompt="1"/>
          </p:nvPr>
        </p:nvSpPr>
        <p:spPr>
          <a:xfrm>
            <a:off x="129055" y="1732073"/>
            <a:ext cx="2022220" cy="1291609"/>
          </a:xfrm>
        </p:spPr>
        <p:txBody>
          <a:bodyPr>
            <a:normAutofit/>
          </a:bodyPr>
          <a:lstStyle>
            <a:lvl1pPr marL="0" indent="0">
              <a:buNone/>
              <a:defRPr sz="2400" b="1"/>
            </a:lvl1pPr>
          </a:lstStyle>
          <a:p>
            <a:pPr lvl="0"/>
            <a:r>
              <a:rPr lang="es-ES_tradnl"/>
              <a:t>Títol</a:t>
            </a:r>
            <a:endParaRPr lang="es-ES"/>
          </a:p>
        </p:txBody>
      </p:sp>
      <p:sp>
        <p:nvSpPr>
          <p:cNvPr id="35" name="Marcador de texto 17"/>
          <p:cNvSpPr>
            <a:spLocks noGrp="1"/>
          </p:cNvSpPr>
          <p:nvPr>
            <p:ph type="body" sz="quarter" idx="30" hasCustomPrompt="1"/>
          </p:nvPr>
        </p:nvSpPr>
        <p:spPr>
          <a:xfrm>
            <a:off x="2387053" y="1745018"/>
            <a:ext cx="6652200" cy="1278664"/>
          </a:xfrm>
        </p:spPr>
        <p:txBody>
          <a:bodyPr>
            <a:normAutofit/>
          </a:bodyPr>
          <a:lstStyle>
            <a:lvl1pPr marL="0" indent="0">
              <a:buNone/>
              <a:defRPr sz="1400" b="0"/>
            </a:lvl1pPr>
          </a:lstStyle>
          <a:p>
            <a:pPr lvl="0"/>
            <a:r>
              <a:rPr lang="es-ES_tradnl"/>
              <a:t>Text</a:t>
            </a:r>
            <a:endParaRPr lang="es-ES"/>
          </a:p>
        </p:txBody>
      </p:sp>
      <p:sp>
        <p:nvSpPr>
          <p:cNvPr id="36" name="Marcador de texto 17"/>
          <p:cNvSpPr>
            <a:spLocks noGrp="1"/>
          </p:cNvSpPr>
          <p:nvPr>
            <p:ph type="body" sz="quarter" idx="31" hasCustomPrompt="1"/>
          </p:nvPr>
        </p:nvSpPr>
        <p:spPr>
          <a:xfrm>
            <a:off x="129055" y="3590142"/>
            <a:ext cx="2022220" cy="1360057"/>
          </a:xfrm>
        </p:spPr>
        <p:txBody>
          <a:bodyPr>
            <a:normAutofit/>
          </a:bodyPr>
          <a:lstStyle>
            <a:lvl1pPr marL="0" indent="0">
              <a:buNone/>
              <a:defRPr sz="2400" b="1"/>
            </a:lvl1pPr>
          </a:lstStyle>
          <a:p>
            <a:pPr lvl="0"/>
            <a:r>
              <a:rPr lang="es-ES_tradnl"/>
              <a:t>Títol</a:t>
            </a:r>
            <a:endParaRPr lang="es-ES"/>
          </a:p>
        </p:txBody>
      </p:sp>
      <p:sp>
        <p:nvSpPr>
          <p:cNvPr id="37" name="Marcador de texto 17"/>
          <p:cNvSpPr>
            <a:spLocks noGrp="1"/>
          </p:cNvSpPr>
          <p:nvPr>
            <p:ph type="body" sz="quarter" idx="32" hasCustomPrompt="1"/>
          </p:nvPr>
        </p:nvSpPr>
        <p:spPr>
          <a:xfrm>
            <a:off x="2387053" y="3603087"/>
            <a:ext cx="6652200" cy="1347112"/>
          </a:xfrm>
        </p:spPr>
        <p:txBody>
          <a:bodyPr>
            <a:normAutofit/>
          </a:bodyPr>
          <a:lstStyle>
            <a:lvl1pPr marL="0" indent="0">
              <a:buNone/>
              <a:defRPr sz="1400" b="0"/>
            </a:lvl1pPr>
          </a:lstStyle>
          <a:p>
            <a:pPr lvl="0"/>
            <a:r>
              <a:rPr lang="es-ES_tradnl"/>
              <a:t>Text</a:t>
            </a:r>
            <a:endParaRPr lang="es-ES"/>
          </a:p>
        </p:txBody>
      </p:sp>
      <p:sp>
        <p:nvSpPr>
          <p:cNvPr id="14" name="Marcador de número de diapositiva 5">
            <a:extLst>
              <a:ext uri="{FF2B5EF4-FFF2-40B4-BE49-F238E27FC236}">
                <a16:creationId xmlns:a16="http://schemas.microsoft.com/office/drawing/2014/main" id="{A01681B2-5092-A14D-9346-D471DBEE978E}"/>
              </a:ext>
            </a:extLst>
          </p:cNvPr>
          <p:cNvSpPr>
            <a:spLocks noGrp="1"/>
          </p:cNvSpPr>
          <p:nvPr>
            <p:ph type="sldNum" sz="quarter" idx="4"/>
          </p:nvPr>
        </p:nvSpPr>
        <p:spPr>
          <a:xfrm>
            <a:off x="6766465" y="1142477"/>
            <a:ext cx="2160362" cy="273844"/>
          </a:xfrm>
          <a:prstGeom prst="rect">
            <a:avLst/>
          </a:prstGeom>
        </p:spPr>
        <p:txBody>
          <a:bodyPr/>
          <a:lstStyle>
            <a:lvl1pPr algn="r">
              <a:defRPr sz="800">
                <a:latin typeface="Helvetica" pitchFamily="2" charset="0"/>
              </a:defRPr>
            </a:lvl1pPr>
          </a:lstStyle>
          <a:p>
            <a:fld id="{C4C24C35-2B90-7D42-B591-56F974708B39}" type="slidenum">
              <a:rPr lang="es-ES" smtClean="0"/>
              <a:pPr/>
              <a:t>‹#›</a:t>
            </a:fld>
            <a:endParaRPr lang="es-ES" dirty="0"/>
          </a:p>
        </p:txBody>
      </p:sp>
    </p:spTree>
    <p:extLst>
      <p:ext uri="{BB962C8B-B14F-4D97-AF65-F5344CB8AC3E}">
        <p14:creationId xmlns:p14="http://schemas.microsoft.com/office/powerpoint/2010/main" val="32718877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3_Título y objetos">
    <p:spTree>
      <p:nvGrpSpPr>
        <p:cNvPr id="1" name=""/>
        <p:cNvGrpSpPr/>
        <p:nvPr/>
      </p:nvGrpSpPr>
      <p:grpSpPr>
        <a:xfrm>
          <a:off x="0" y="0"/>
          <a:ext cx="0" cy="0"/>
          <a:chOff x="0" y="0"/>
          <a:chExt cx="0" cy="0"/>
        </a:xfrm>
      </p:grpSpPr>
      <p:sp>
        <p:nvSpPr>
          <p:cNvPr id="14" name="Rectángulo 13"/>
          <p:cNvSpPr/>
          <p:nvPr userDrawn="1"/>
        </p:nvSpPr>
        <p:spPr>
          <a:xfrm>
            <a:off x="2267271" y="1519050"/>
            <a:ext cx="2273554" cy="1764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5" name="Rectángulo 14"/>
          <p:cNvSpPr/>
          <p:nvPr userDrawn="1"/>
        </p:nvSpPr>
        <p:spPr>
          <a:xfrm>
            <a:off x="2267272" y="3379500"/>
            <a:ext cx="2273554" cy="1813744"/>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6" name="Rectángulo 15"/>
          <p:cNvSpPr/>
          <p:nvPr userDrawn="1"/>
        </p:nvSpPr>
        <p:spPr>
          <a:xfrm>
            <a:off x="4648536" y="1519050"/>
            <a:ext cx="2273554" cy="1764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7" name="Rectángulo 16"/>
          <p:cNvSpPr/>
          <p:nvPr userDrawn="1"/>
        </p:nvSpPr>
        <p:spPr>
          <a:xfrm>
            <a:off x="4648537" y="3379500"/>
            <a:ext cx="2273554" cy="1813744"/>
          </a:xfrm>
          <a:prstGeom prst="rect">
            <a:avLst/>
          </a:prstGeom>
          <a:solidFill>
            <a:srgbClr val="63A1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8" name="Rectángulo 17"/>
          <p:cNvSpPr/>
          <p:nvPr userDrawn="1"/>
        </p:nvSpPr>
        <p:spPr>
          <a:xfrm>
            <a:off x="6913645" y="1519050"/>
            <a:ext cx="2273554" cy="1764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0" name="Rectángulo 19"/>
          <p:cNvSpPr/>
          <p:nvPr userDrawn="1"/>
        </p:nvSpPr>
        <p:spPr>
          <a:xfrm>
            <a:off x="6913646" y="3379500"/>
            <a:ext cx="2273554" cy="1813744"/>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2" name="Rectángulo 11"/>
          <p:cNvSpPr/>
          <p:nvPr userDrawn="1"/>
        </p:nvSpPr>
        <p:spPr>
          <a:xfrm>
            <a:off x="-6284" y="1519050"/>
            <a:ext cx="2273554" cy="1764000"/>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3" name="Rectángulo 12"/>
          <p:cNvSpPr/>
          <p:nvPr userDrawn="1"/>
        </p:nvSpPr>
        <p:spPr>
          <a:xfrm>
            <a:off x="-6283" y="3379500"/>
            <a:ext cx="2273554" cy="1813744"/>
          </a:xfrm>
          <a:prstGeom prst="rect">
            <a:avLst/>
          </a:prstGeom>
          <a:solidFill>
            <a:srgbClr val="65529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Título 1"/>
          <p:cNvSpPr>
            <a:spLocks noGrp="1"/>
          </p:cNvSpPr>
          <p:nvPr userDrawn="1">
            <p:ph type="title" hasCustomPrompt="1"/>
          </p:nvPr>
        </p:nvSpPr>
        <p:spPr/>
        <p:txBody>
          <a:bodyPr/>
          <a:lstStyle/>
          <a:p>
            <a:r>
              <a:rPr lang="es-ES_tradnl"/>
              <a:t>Clic per editar el títol</a:t>
            </a:r>
            <a:endParaRPr lang="es-ES"/>
          </a:p>
        </p:txBody>
      </p:sp>
      <p:sp>
        <p:nvSpPr>
          <p:cNvPr id="34" name="Marcador de texto 17"/>
          <p:cNvSpPr>
            <a:spLocks noGrp="1"/>
          </p:cNvSpPr>
          <p:nvPr>
            <p:ph type="body" sz="quarter" idx="29" hasCustomPrompt="1"/>
          </p:nvPr>
        </p:nvSpPr>
        <p:spPr>
          <a:xfrm>
            <a:off x="129055" y="1644888"/>
            <a:ext cx="2022220" cy="1509693"/>
          </a:xfrm>
        </p:spPr>
        <p:txBody>
          <a:bodyPr>
            <a:normAutofit/>
          </a:bodyPr>
          <a:lstStyle>
            <a:lvl1pPr marL="0" indent="0">
              <a:buNone/>
              <a:defRPr sz="2400" b="1"/>
            </a:lvl1pPr>
          </a:lstStyle>
          <a:p>
            <a:pPr lvl="0"/>
            <a:r>
              <a:rPr lang="es-ES_tradnl"/>
              <a:t>Títol</a:t>
            </a:r>
            <a:endParaRPr lang="es-ES"/>
          </a:p>
        </p:txBody>
      </p:sp>
      <p:sp>
        <p:nvSpPr>
          <p:cNvPr id="35" name="Marcador de texto 17"/>
          <p:cNvSpPr>
            <a:spLocks noGrp="1"/>
          </p:cNvSpPr>
          <p:nvPr>
            <p:ph type="body" sz="quarter" idx="30" hasCustomPrompt="1"/>
          </p:nvPr>
        </p:nvSpPr>
        <p:spPr>
          <a:xfrm>
            <a:off x="2387053" y="1658707"/>
            <a:ext cx="2036453" cy="1494562"/>
          </a:xfrm>
        </p:spPr>
        <p:txBody>
          <a:bodyPr>
            <a:normAutofit/>
          </a:bodyPr>
          <a:lstStyle>
            <a:lvl1pPr marL="0" indent="0">
              <a:buNone/>
              <a:defRPr sz="1400" b="0"/>
            </a:lvl1pPr>
          </a:lstStyle>
          <a:p>
            <a:pPr lvl="0"/>
            <a:r>
              <a:rPr lang="es-ES_tradnl"/>
              <a:t>Text</a:t>
            </a:r>
            <a:endParaRPr lang="es-ES"/>
          </a:p>
        </p:txBody>
      </p:sp>
      <p:sp>
        <p:nvSpPr>
          <p:cNvPr id="21" name="Marcador de texto 17"/>
          <p:cNvSpPr>
            <a:spLocks noGrp="1"/>
          </p:cNvSpPr>
          <p:nvPr>
            <p:ph type="body" sz="quarter" idx="31" hasCustomPrompt="1"/>
          </p:nvPr>
        </p:nvSpPr>
        <p:spPr>
          <a:xfrm>
            <a:off x="4779361" y="1644888"/>
            <a:ext cx="2022220" cy="1509693"/>
          </a:xfrm>
        </p:spPr>
        <p:txBody>
          <a:bodyPr>
            <a:normAutofit/>
          </a:bodyPr>
          <a:lstStyle>
            <a:lvl1pPr marL="0" indent="0">
              <a:buNone/>
              <a:defRPr sz="2400" b="1"/>
            </a:lvl1pPr>
          </a:lstStyle>
          <a:p>
            <a:pPr lvl="0"/>
            <a:r>
              <a:rPr lang="es-ES_tradnl"/>
              <a:t>Títol</a:t>
            </a:r>
            <a:endParaRPr lang="es-ES"/>
          </a:p>
        </p:txBody>
      </p:sp>
      <p:sp>
        <p:nvSpPr>
          <p:cNvPr id="22" name="Marcador de texto 17"/>
          <p:cNvSpPr>
            <a:spLocks noGrp="1"/>
          </p:cNvSpPr>
          <p:nvPr>
            <p:ph type="body" sz="quarter" idx="32" hasCustomPrompt="1"/>
          </p:nvPr>
        </p:nvSpPr>
        <p:spPr>
          <a:xfrm>
            <a:off x="7002799" y="1658707"/>
            <a:ext cx="2036453" cy="1494562"/>
          </a:xfrm>
        </p:spPr>
        <p:txBody>
          <a:bodyPr>
            <a:normAutofit/>
          </a:bodyPr>
          <a:lstStyle>
            <a:lvl1pPr marL="0" indent="0">
              <a:buNone/>
              <a:defRPr sz="1400" b="0"/>
            </a:lvl1pPr>
          </a:lstStyle>
          <a:p>
            <a:pPr lvl="0"/>
            <a:r>
              <a:rPr lang="es-ES_tradnl"/>
              <a:t>Text</a:t>
            </a:r>
            <a:endParaRPr lang="es-ES"/>
          </a:p>
        </p:txBody>
      </p:sp>
      <p:sp>
        <p:nvSpPr>
          <p:cNvPr id="23" name="Marcador de texto 17"/>
          <p:cNvSpPr>
            <a:spLocks noGrp="1"/>
          </p:cNvSpPr>
          <p:nvPr>
            <p:ph type="body" sz="quarter" idx="33" hasCustomPrompt="1"/>
          </p:nvPr>
        </p:nvSpPr>
        <p:spPr>
          <a:xfrm>
            <a:off x="4779361" y="3519571"/>
            <a:ext cx="2022220" cy="1509693"/>
          </a:xfrm>
        </p:spPr>
        <p:txBody>
          <a:bodyPr>
            <a:normAutofit/>
          </a:bodyPr>
          <a:lstStyle>
            <a:lvl1pPr marL="0" indent="0">
              <a:buNone/>
              <a:defRPr sz="2400" b="1"/>
            </a:lvl1pPr>
          </a:lstStyle>
          <a:p>
            <a:pPr lvl="0"/>
            <a:r>
              <a:rPr lang="es-ES_tradnl"/>
              <a:t>Títol</a:t>
            </a:r>
            <a:endParaRPr lang="es-ES"/>
          </a:p>
        </p:txBody>
      </p:sp>
      <p:sp>
        <p:nvSpPr>
          <p:cNvPr id="24" name="Marcador de texto 17"/>
          <p:cNvSpPr>
            <a:spLocks noGrp="1"/>
          </p:cNvSpPr>
          <p:nvPr>
            <p:ph type="body" sz="quarter" idx="34" hasCustomPrompt="1"/>
          </p:nvPr>
        </p:nvSpPr>
        <p:spPr>
          <a:xfrm>
            <a:off x="7002799" y="3533390"/>
            <a:ext cx="2036453" cy="1494562"/>
          </a:xfrm>
        </p:spPr>
        <p:txBody>
          <a:bodyPr>
            <a:normAutofit/>
          </a:bodyPr>
          <a:lstStyle>
            <a:lvl1pPr marL="0" indent="0">
              <a:buNone/>
              <a:defRPr sz="1400" b="0"/>
            </a:lvl1pPr>
          </a:lstStyle>
          <a:p>
            <a:pPr lvl="0"/>
            <a:r>
              <a:rPr lang="es-ES_tradnl"/>
              <a:t>Text</a:t>
            </a:r>
            <a:endParaRPr lang="es-ES"/>
          </a:p>
        </p:txBody>
      </p:sp>
      <p:sp>
        <p:nvSpPr>
          <p:cNvPr id="25" name="Marcador de texto 17"/>
          <p:cNvSpPr>
            <a:spLocks noGrp="1"/>
          </p:cNvSpPr>
          <p:nvPr>
            <p:ph type="body" sz="quarter" idx="35" hasCustomPrompt="1"/>
          </p:nvPr>
        </p:nvSpPr>
        <p:spPr>
          <a:xfrm>
            <a:off x="129055" y="3519571"/>
            <a:ext cx="2022220" cy="1509693"/>
          </a:xfrm>
        </p:spPr>
        <p:txBody>
          <a:bodyPr>
            <a:normAutofit/>
          </a:bodyPr>
          <a:lstStyle>
            <a:lvl1pPr marL="0" indent="0">
              <a:buNone/>
              <a:defRPr sz="2400" b="1"/>
            </a:lvl1pPr>
          </a:lstStyle>
          <a:p>
            <a:pPr lvl="0"/>
            <a:r>
              <a:rPr lang="es-ES_tradnl"/>
              <a:t>Títol</a:t>
            </a:r>
            <a:endParaRPr lang="es-ES"/>
          </a:p>
        </p:txBody>
      </p:sp>
      <p:sp>
        <p:nvSpPr>
          <p:cNvPr id="26" name="Marcador de texto 17"/>
          <p:cNvSpPr>
            <a:spLocks noGrp="1"/>
          </p:cNvSpPr>
          <p:nvPr>
            <p:ph type="body" sz="quarter" idx="36" hasCustomPrompt="1"/>
          </p:nvPr>
        </p:nvSpPr>
        <p:spPr>
          <a:xfrm>
            <a:off x="2387053" y="3533390"/>
            <a:ext cx="2036453" cy="1494562"/>
          </a:xfrm>
        </p:spPr>
        <p:txBody>
          <a:bodyPr>
            <a:normAutofit/>
          </a:bodyPr>
          <a:lstStyle>
            <a:lvl1pPr marL="0" indent="0">
              <a:buNone/>
              <a:defRPr sz="1400" b="0"/>
            </a:lvl1pPr>
          </a:lstStyle>
          <a:p>
            <a:pPr lvl="0"/>
            <a:r>
              <a:rPr lang="es-ES_tradnl"/>
              <a:t>Text</a:t>
            </a:r>
            <a:endParaRPr lang="es-ES"/>
          </a:p>
        </p:txBody>
      </p:sp>
      <p:sp>
        <p:nvSpPr>
          <p:cNvPr id="27" name="Marcador de número de diapositiva 5">
            <a:extLst>
              <a:ext uri="{FF2B5EF4-FFF2-40B4-BE49-F238E27FC236}">
                <a16:creationId xmlns:a16="http://schemas.microsoft.com/office/drawing/2014/main" id="{3050BD00-A102-DF42-8FD6-B492B09B290E}"/>
              </a:ext>
            </a:extLst>
          </p:cNvPr>
          <p:cNvSpPr>
            <a:spLocks noGrp="1"/>
          </p:cNvSpPr>
          <p:nvPr>
            <p:ph type="sldNum" sz="quarter" idx="4"/>
          </p:nvPr>
        </p:nvSpPr>
        <p:spPr>
          <a:xfrm>
            <a:off x="6766465" y="1142477"/>
            <a:ext cx="2160362" cy="273844"/>
          </a:xfrm>
          <a:prstGeom prst="rect">
            <a:avLst/>
          </a:prstGeom>
        </p:spPr>
        <p:txBody>
          <a:bodyPr/>
          <a:lstStyle>
            <a:lvl1pPr algn="r">
              <a:defRPr sz="800">
                <a:latin typeface="Helvetica" pitchFamily="2" charset="0"/>
              </a:defRPr>
            </a:lvl1pPr>
          </a:lstStyle>
          <a:p>
            <a:fld id="{C4C24C35-2B90-7D42-B591-56F974708B39}" type="slidenum">
              <a:rPr lang="es-ES" smtClean="0"/>
              <a:pPr/>
              <a:t>‹#›</a:t>
            </a:fld>
            <a:endParaRPr lang="es-ES" dirty="0"/>
          </a:p>
        </p:txBody>
      </p:sp>
    </p:spTree>
    <p:extLst>
      <p:ext uri="{BB962C8B-B14F-4D97-AF65-F5344CB8AC3E}">
        <p14:creationId xmlns:p14="http://schemas.microsoft.com/office/powerpoint/2010/main" val="17788334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Sólo el título">
    <p:spTree>
      <p:nvGrpSpPr>
        <p:cNvPr id="1" name=""/>
        <p:cNvGrpSpPr/>
        <p:nvPr/>
      </p:nvGrpSpPr>
      <p:grpSpPr>
        <a:xfrm>
          <a:off x="0" y="0"/>
          <a:ext cx="0" cy="0"/>
          <a:chOff x="0" y="0"/>
          <a:chExt cx="0" cy="0"/>
        </a:xfrm>
      </p:grpSpPr>
      <p:sp>
        <p:nvSpPr>
          <p:cNvPr id="6" name="Rectángulo 5"/>
          <p:cNvSpPr/>
          <p:nvPr userDrawn="1"/>
        </p:nvSpPr>
        <p:spPr>
          <a:xfrm>
            <a:off x="0" y="1519049"/>
            <a:ext cx="9144000" cy="3624451"/>
          </a:xfrm>
          <a:prstGeom prst="rect">
            <a:avLst/>
          </a:prstGeom>
          <a:solidFill>
            <a:srgbClr val="EEEEE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Título 1"/>
          <p:cNvSpPr>
            <a:spLocks noGrp="1"/>
          </p:cNvSpPr>
          <p:nvPr>
            <p:ph type="title" hasCustomPrompt="1"/>
          </p:nvPr>
        </p:nvSpPr>
        <p:spPr/>
        <p:txBody>
          <a:bodyPr/>
          <a:lstStyle/>
          <a:p>
            <a:r>
              <a:rPr lang="es-ES_tradnl"/>
              <a:t>Clic per editar el títol</a:t>
            </a:r>
            <a:endParaRPr lang="es-ES"/>
          </a:p>
        </p:txBody>
      </p:sp>
      <p:sp>
        <p:nvSpPr>
          <p:cNvPr id="25" name="Recortar rectángulo de esquina sencilla 24"/>
          <p:cNvSpPr/>
          <p:nvPr userDrawn="1"/>
        </p:nvSpPr>
        <p:spPr>
          <a:xfrm flipV="1">
            <a:off x="952444" y="1651127"/>
            <a:ext cx="8086808" cy="1610232"/>
          </a:xfrm>
          <a:prstGeom prst="snip1Rect">
            <a:avLst>
              <a:gd name="adj" fmla="val 0"/>
            </a:avLst>
          </a:prstGeom>
          <a:noFill/>
          <a:ln w="12700" cmpd="sng"/>
        </p:spPr>
        <p:style>
          <a:lnRef idx="2">
            <a:schemeClr val="accent1"/>
          </a:lnRef>
          <a:fillRef idx="1">
            <a:schemeClr val="lt1"/>
          </a:fillRef>
          <a:effectRef idx="0">
            <a:schemeClr val="accent1"/>
          </a:effectRef>
          <a:fontRef idx="minor">
            <a:schemeClr val="dk1"/>
          </a:fontRef>
        </p:style>
        <p:txBody>
          <a:bodyPr rtlCol="0" anchor="ctr"/>
          <a:lstStyle/>
          <a:p>
            <a:pPr algn="ctr"/>
            <a:endParaRPr lang="es-ES"/>
          </a:p>
        </p:txBody>
      </p:sp>
      <p:sp>
        <p:nvSpPr>
          <p:cNvPr id="26" name="Recortar rectángulo de esquina sencilla 25"/>
          <p:cNvSpPr/>
          <p:nvPr userDrawn="1"/>
        </p:nvSpPr>
        <p:spPr>
          <a:xfrm>
            <a:off x="963353" y="3383281"/>
            <a:ext cx="8086808" cy="1595120"/>
          </a:xfrm>
          <a:prstGeom prst="snip1Rect">
            <a:avLst>
              <a:gd name="adj" fmla="val 0"/>
            </a:avLst>
          </a:prstGeom>
          <a:noFill/>
          <a:ln w="12700" cmpd="sng"/>
        </p:spPr>
        <p:style>
          <a:lnRef idx="2">
            <a:schemeClr val="accent1"/>
          </a:lnRef>
          <a:fillRef idx="1">
            <a:schemeClr val="lt1"/>
          </a:fillRef>
          <a:effectRef idx="0">
            <a:schemeClr val="accent1"/>
          </a:effectRef>
          <a:fontRef idx="minor">
            <a:schemeClr val="dk1"/>
          </a:fontRef>
        </p:style>
        <p:txBody>
          <a:bodyPr rtlCol="0" anchor="ctr"/>
          <a:lstStyle/>
          <a:p>
            <a:pPr algn="ctr"/>
            <a:endParaRPr lang="es-ES"/>
          </a:p>
        </p:txBody>
      </p:sp>
      <p:sp>
        <p:nvSpPr>
          <p:cNvPr id="40" name="Marcador de texto 17"/>
          <p:cNvSpPr>
            <a:spLocks noGrp="1"/>
          </p:cNvSpPr>
          <p:nvPr>
            <p:ph type="body" sz="quarter" idx="14" hasCustomPrompt="1"/>
          </p:nvPr>
        </p:nvSpPr>
        <p:spPr>
          <a:xfrm>
            <a:off x="1915834" y="1695498"/>
            <a:ext cx="6984581" cy="491814"/>
          </a:xfrm>
        </p:spPr>
        <p:txBody>
          <a:bodyPr>
            <a:normAutofit/>
          </a:bodyPr>
          <a:lstStyle>
            <a:lvl1pPr marL="0" indent="0">
              <a:buNone/>
              <a:defRPr sz="2400" b="1"/>
            </a:lvl1pPr>
          </a:lstStyle>
          <a:p>
            <a:pPr lvl="0"/>
            <a:r>
              <a:rPr lang="es-ES_tradnl"/>
              <a:t>Títol</a:t>
            </a:r>
            <a:endParaRPr lang="es-ES"/>
          </a:p>
        </p:txBody>
      </p:sp>
      <p:sp>
        <p:nvSpPr>
          <p:cNvPr id="45" name="Marcador de texto 17"/>
          <p:cNvSpPr>
            <a:spLocks noGrp="1"/>
          </p:cNvSpPr>
          <p:nvPr>
            <p:ph type="body" sz="quarter" idx="20" hasCustomPrompt="1"/>
          </p:nvPr>
        </p:nvSpPr>
        <p:spPr>
          <a:xfrm>
            <a:off x="1915834" y="3444522"/>
            <a:ext cx="6984581" cy="491814"/>
          </a:xfrm>
        </p:spPr>
        <p:txBody>
          <a:bodyPr>
            <a:normAutofit/>
          </a:bodyPr>
          <a:lstStyle>
            <a:lvl1pPr marL="0" indent="0">
              <a:buNone/>
              <a:defRPr sz="2400" b="1"/>
            </a:lvl1pPr>
          </a:lstStyle>
          <a:p>
            <a:pPr lvl="0"/>
            <a:r>
              <a:rPr lang="es-ES_tradnl"/>
              <a:t>Títol</a:t>
            </a:r>
            <a:endParaRPr lang="es-ES"/>
          </a:p>
        </p:txBody>
      </p:sp>
      <p:sp>
        <p:nvSpPr>
          <p:cNvPr id="22" name="Marcador de texto 17"/>
          <p:cNvSpPr>
            <a:spLocks noGrp="1"/>
          </p:cNvSpPr>
          <p:nvPr>
            <p:ph type="body" sz="quarter" idx="16" hasCustomPrompt="1"/>
          </p:nvPr>
        </p:nvSpPr>
        <p:spPr>
          <a:xfrm>
            <a:off x="1915834" y="2193388"/>
            <a:ext cx="6984581" cy="960051"/>
          </a:xfrm>
        </p:spPr>
        <p:txBody>
          <a:bodyPr>
            <a:normAutofit/>
          </a:bodyPr>
          <a:lstStyle>
            <a:lvl1pPr marL="0" indent="0">
              <a:buNone/>
              <a:defRPr sz="1400" b="0"/>
            </a:lvl1pPr>
          </a:lstStyle>
          <a:p>
            <a:pPr lvl="0"/>
            <a:r>
              <a:rPr lang="es-ES_tradnl"/>
              <a:t>Text</a:t>
            </a:r>
            <a:endParaRPr lang="es-ES"/>
          </a:p>
        </p:txBody>
      </p:sp>
      <p:sp>
        <p:nvSpPr>
          <p:cNvPr id="23" name="Marcador de texto 17"/>
          <p:cNvSpPr>
            <a:spLocks noGrp="1"/>
          </p:cNvSpPr>
          <p:nvPr>
            <p:ph type="body" sz="quarter" idx="19" hasCustomPrompt="1"/>
          </p:nvPr>
        </p:nvSpPr>
        <p:spPr>
          <a:xfrm>
            <a:off x="1915834" y="3964393"/>
            <a:ext cx="6984581" cy="919058"/>
          </a:xfrm>
        </p:spPr>
        <p:txBody>
          <a:bodyPr>
            <a:normAutofit/>
          </a:bodyPr>
          <a:lstStyle>
            <a:lvl1pPr marL="0" indent="0">
              <a:buNone/>
              <a:defRPr sz="1400" b="0"/>
            </a:lvl1pPr>
          </a:lstStyle>
          <a:p>
            <a:pPr lvl="0"/>
            <a:r>
              <a:rPr lang="es-ES_tradnl"/>
              <a:t>Text</a:t>
            </a:r>
            <a:endParaRPr lang="es-ES"/>
          </a:p>
        </p:txBody>
      </p:sp>
      <p:sp>
        <p:nvSpPr>
          <p:cNvPr id="3" name="Elipse 2"/>
          <p:cNvSpPr/>
          <p:nvPr userDrawn="1"/>
        </p:nvSpPr>
        <p:spPr>
          <a:xfrm>
            <a:off x="271528" y="1774127"/>
            <a:ext cx="1364232" cy="1364232"/>
          </a:xfrm>
          <a:prstGeom prst="ellipse">
            <a:avLst/>
          </a:prstGeom>
          <a:solidFill>
            <a:srgbClr val="63A1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8" name="Elipse 27"/>
          <p:cNvSpPr/>
          <p:nvPr userDrawn="1"/>
        </p:nvSpPr>
        <p:spPr>
          <a:xfrm>
            <a:off x="271528" y="3498899"/>
            <a:ext cx="1364232" cy="1364232"/>
          </a:xfrm>
          <a:prstGeom prst="ellipse">
            <a:avLst/>
          </a:prstGeom>
          <a:solidFill>
            <a:srgbClr val="D790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3" name="Marcador de número de diapositiva 5">
            <a:extLst>
              <a:ext uri="{FF2B5EF4-FFF2-40B4-BE49-F238E27FC236}">
                <a16:creationId xmlns:a16="http://schemas.microsoft.com/office/drawing/2014/main" id="{22D00B2E-87A9-474B-9F48-362BC653E6E0}"/>
              </a:ext>
            </a:extLst>
          </p:cNvPr>
          <p:cNvSpPr>
            <a:spLocks noGrp="1"/>
          </p:cNvSpPr>
          <p:nvPr>
            <p:ph type="sldNum" sz="quarter" idx="4"/>
          </p:nvPr>
        </p:nvSpPr>
        <p:spPr>
          <a:xfrm>
            <a:off x="6766465" y="1142477"/>
            <a:ext cx="2160362" cy="273844"/>
          </a:xfrm>
          <a:prstGeom prst="rect">
            <a:avLst/>
          </a:prstGeom>
        </p:spPr>
        <p:txBody>
          <a:bodyPr/>
          <a:lstStyle>
            <a:lvl1pPr algn="r">
              <a:defRPr sz="800">
                <a:latin typeface="Helvetica" pitchFamily="2" charset="0"/>
              </a:defRPr>
            </a:lvl1pPr>
          </a:lstStyle>
          <a:p>
            <a:fld id="{C4C24C35-2B90-7D42-B591-56F974708B39}" type="slidenum">
              <a:rPr lang="es-ES" smtClean="0"/>
              <a:pPr/>
              <a:t>‹#›</a:t>
            </a:fld>
            <a:endParaRPr lang="es-ES" dirty="0"/>
          </a:p>
        </p:txBody>
      </p:sp>
    </p:spTree>
    <p:extLst>
      <p:ext uri="{BB962C8B-B14F-4D97-AF65-F5344CB8AC3E}">
        <p14:creationId xmlns:p14="http://schemas.microsoft.com/office/powerpoint/2010/main" val="38489266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_Sólo el título">
    <p:spTree>
      <p:nvGrpSpPr>
        <p:cNvPr id="1" name=""/>
        <p:cNvGrpSpPr/>
        <p:nvPr/>
      </p:nvGrpSpPr>
      <p:grpSpPr>
        <a:xfrm>
          <a:off x="0" y="0"/>
          <a:ext cx="0" cy="0"/>
          <a:chOff x="0" y="0"/>
          <a:chExt cx="0" cy="0"/>
        </a:xfrm>
      </p:grpSpPr>
      <p:sp>
        <p:nvSpPr>
          <p:cNvPr id="6" name="Rectángulo 5"/>
          <p:cNvSpPr/>
          <p:nvPr userDrawn="1"/>
        </p:nvSpPr>
        <p:spPr>
          <a:xfrm>
            <a:off x="0" y="1519049"/>
            <a:ext cx="9144000" cy="3624451"/>
          </a:xfrm>
          <a:prstGeom prst="rect">
            <a:avLst/>
          </a:prstGeom>
          <a:solidFill>
            <a:srgbClr val="EEEEE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Título 1"/>
          <p:cNvSpPr>
            <a:spLocks noGrp="1"/>
          </p:cNvSpPr>
          <p:nvPr>
            <p:ph type="title" hasCustomPrompt="1"/>
          </p:nvPr>
        </p:nvSpPr>
        <p:spPr/>
        <p:txBody>
          <a:bodyPr/>
          <a:lstStyle/>
          <a:p>
            <a:r>
              <a:rPr lang="es-ES_tradnl"/>
              <a:t>Clic per editar el títol</a:t>
            </a:r>
            <a:endParaRPr lang="es-ES"/>
          </a:p>
        </p:txBody>
      </p:sp>
      <p:sp>
        <p:nvSpPr>
          <p:cNvPr id="40" name="Marcador de texto 17"/>
          <p:cNvSpPr>
            <a:spLocks noGrp="1"/>
          </p:cNvSpPr>
          <p:nvPr>
            <p:ph type="body" sz="quarter" idx="14" hasCustomPrompt="1"/>
          </p:nvPr>
        </p:nvSpPr>
        <p:spPr>
          <a:xfrm>
            <a:off x="1199166" y="1695498"/>
            <a:ext cx="7301207" cy="1025340"/>
          </a:xfrm>
        </p:spPr>
        <p:txBody>
          <a:bodyPr anchor="ctr">
            <a:normAutofit/>
          </a:bodyPr>
          <a:lstStyle>
            <a:lvl1pPr marL="0" indent="0">
              <a:buNone/>
              <a:defRPr sz="2400" b="1"/>
            </a:lvl1pPr>
          </a:lstStyle>
          <a:p>
            <a:pPr lvl="0"/>
            <a:r>
              <a:rPr lang="es-ES_tradnl"/>
              <a:t>Títol</a:t>
            </a:r>
            <a:endParaRPr lang="es-ES"/>
          </a:p>
        </p:txBody>
      </p:sp>
      <p:grpSp>
        <p:nvGrpSpPr>
          <p:cNvPr id="7" name="Agrupar 6"/>
          <p:cNvGrpSpPr/>
          <p:nvPr userDrawn="1"/>
        </p:nvGrpSpPr>
        <p:grpSpPr>
          <a:xfrm>
            <a:off x="552402" y="1651128"/>
            <a:ext cx="8486850" cy="3393884"/>
            <a:chOff x="952444" y="1651127"/>
            <a:chExt cx="8086808" cy="4109529"/>
          </a:xfrm>
        </p:grpSpPr>
        <p:sp>
          <p:nvSpPr>
            <p:cNvPr id="25" name="Recortar rectángulo de esquina sencilla 24"/>
            <p:cNvSpPr/>
            <p:nvPr userDrawn="1"/>
          </p:nvSpPr>
          <p:spPr>
            <a:xfrm flipV="1">
              <a:off x="952444" y="1651127"/>
              <a:ext cx="8086808" cy="1295273"/>
            </a:xfrm>
            <a:prstGeom prst="snip1Rect">
              <a:avLst>
                <a:gd name="adj" fmla="val 0"/>
              </a:avLst>
            </a:prstGeom>
            <a:noFill/>
            <a:ln w="12700" cmpd="sng"/>
          </p:spPr>
          <p:style>
            <a:lnRef idx="2">
              <a:schemeClr val="accent1"/>
            </a:lnRef>
            <a:fillRef idx="1">
              <a:schemeClr val="lt1"/>
            </a:fillRef>
            <a:effectRef idx="0">
              <a:schemeClr val="accent1"/>
            </a:effectRef>
            <a:fontRef idx="minor">
              <a:schemeClr val="dk1"/>
            </a:fontRef>
          </p:style>
          <p:txBody>
            <a:bodyPr rtlCol="0" anchor="ctr"/>
            <a:lstStyle/>
            <a:p>
              <a:pPr algn="ctr"/>
              <a:endParaRPr lang="es-ES"/>
            </a:p>
          </p:txBody>
        </p:sp>
        <p:sp>
          <p:nvSpPr>
            <p:cNvPr id="13" name="Recortar rectángulo de esquina sencilla 12"/>
            <p:cNvSpPr/>
            <p:nvPr userDrawn="1"/>
          </p:nvSpPr>
          <p:spPr>
            <a:xfrm flipV="1">
              <a:off x="952444" y="3058255"/>
              <a:ext cx="8086808" cy="1295273"/>
            </a:xfrm>
            <a:prstGeom prst="snip1Rect">
              <a:avLst>
                <a:gd name="adj" fmla="val 0"/>
              </a:avLst>
            </a:prstGeom>
            <a:noFill/>
            <a:ln w="12700" cmpd="sng"/>
          </p:spPr>
          <p:style>
            <a:lnRef idx="2">
              <a:schemeClr val="accent1"/>
            </a:lnRef>
            <a:fillRef idx="1">
              <a:schemeClr val="lt1"/>
            </a:fillRef>
            <a:effectRef idx="0">
              <a:schemeClr val="accent1"/>
            </a:effectRef>
            <a:fontRef idx="minor">
              <a:schemeClr val="dk1"/>
            </a:fontRef>
          </p:style>
          <p:txBody>
            <a:bodyPr rtlCol="0" anchor="ctr"/>
            <a:lstStyle/>
            <a:p>
              <a:pPr algn="ctr"/>
              <a:endParaRPr lang="es-ES"/>
            </a:p>
          </p:txBody>
        </p:sp>
        <p:sp>
          <p:nvSpPr>
            <p:cNvPr id="14" name="Recortar rectángulo de esquina sencilla 13"/>
            <p:cNvSpPr/>
            <p:nvPr userDrawn="1"/>
          </p:nvSpPr>
          <p:spPr>
            <a:xfrm flipV="1">
              <a:off x="952444" y="4465383"/>
              <a:ext cx="8086808" cy="1295273"/>
            </a:xfrm>
            <a:prstGeom prst="snip1Rect">
              <a:avLst>
                <a:gd name="adj" fmla="val 0"/>
              </a:avLst>
            </a:prstGeom>
            <a:noFill/>
            <a:ln w="12700" cmpd="sng"/>
          </p:spPr>
          <p:style>
            <a:lnRef idx="2">
              <a:schemeClr val="accent1"/>
            </a:lnRef>
            <a:fillRef idx="1">
              <a:schemeClr val="lt1"/>
            </a:fillRef>
            <a:effectRef idx="0">
              <a:schemeClr val="accent1"/>
            </a:effectRef>
            <a:fontRef idx="minor">
              <a:schemeClr val="dk1"/>
            </a:fontRef>
          </p:style>
          <p:txBody>
            <a:bodyPr rtlCol="0" anchor="ctr"/>
            <a:lstStyle/>
            <a:p>
              <a:pPr algn="ctr"/>
              <a:endParaRPr lang="es-ES"/>
            </a:p>
          </p:txBody>
        </p:sp>
      </p:grpSp>
      <p:sp>
        <p:nvSpPr>
          <p:cNvPr id="3" name="Elipse 2"/>
          <p:cNvSpPr/>
          <p:nvPr userDrawn="1"/>
        </p:nvSpPr>
        <p:spPr>
          <a:xfrm>
            <a:off x="129055" y="1742538"/>
            <a:ext cx="844608" cy="844606"/>
          </a:xfrm>
          <a:prstGeom prst="ellipse">
            <a:avLst/>
          </a:prstGeom>
          <a:solidFill>
            <a:srgbClr val="65529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schemeClr val="bg1"/>
              </a:solidFill>
            </a:endParaRPr>
          </a:p>
        </p:txBody>
      </p:sp>
      <p:sp>
        <p:nvSpPr>
          <p:cNvPr id="17" name="Elipse 16"/>
          <p:cNvSpPr/>
          <p:nvPr userDrawn="1"/>
        </p:nvSpPr>
        <p:spPr>
          <a:xfrm>
            <a:off x="129055" y="2918531"/>
            <a:ext cx="844608" cy="844606"/>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8" name="Elipse 17"/>
          <p:cNvSpPr/>
          <p:nvPr userDrawn="1"/>
        </p:nvSpPr>
        <p:spPr>
          <a:xfrm>
            <a:off x="129055" y="4071004"/>
            <a:ext cx="844608" cy="844606"/>
          </a:xfrm>
          <a:prstGeom prst="ellipse">
            <a:avLst/>
          </a:prstGeom>
          <a:solidFill>
            <a:srgbClr val="9868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0" name="Marcador de texto 17"/>
          <p:cNvSpPr>
            <a:spLocks noGrp="1"/>
          </p:cNvSpPr>
          <p:nvPr>
            <p:ph type="body" sz="quarter" idx="15" hasCustomPrompt="1"/>
          </p:nvPr>
        </p:nvSpPr>
        <p:spPr>
          <a:xfrm>
            <a:off x="1199166" y="2813215"/>
            <a:ext cx="7301207" cy="1025340"/>
          </a:xfrm>
        </p:spPr>
        <p:txBody>
          <a:bodyPr anchor="ctr">
            <a:normAutofit/>
          </a:bodyPr>
          <a:lstStyle>
            <a:lvl1pPr marL="0" indent="0">
              <a:buNone/>
              <a:defRPr sz="2400" b="1"/>
            </a:lvl1pPr>
          </a:lstStyle>
          <a:p>
            <a:pPr lvl="0"/>
            <a:r>
              <a:rPr lang="es-ES_tradnl"/>
              <a:t>Títol</a:t>
            </a:r>
            <a:endParaRPr lang="es-ES"/>
          </a:p>
        </p:txBody>
      </p:sp>
      <p:sp>
        <p:nvSpPr>
          <p:cNvPr id="21" name="Marcador de texto 17"/>
          <p:cNvSpPr>
            <a:spLocks noGrp="1"/>
          </p:cNvSpPr>
          <p:nvPr>
            <p:ph type="body" sz="quarter" idx="16" hasCustomPrompt="1"/>
          </p:nvPr>
        </p:nvSpPr>
        <p:spPr>
          <a:xfrm>
            <a:off x="1199166" y="3975302"/>
            <a:ext cx="7301207" cy="1025340"/>
          </a:xfrm>
        </p:spPr>
        <p:txBody>
          <a:bodyPr anchor="ctr">
            <a:normAutofit/>
          </a:bodyPr>
          <a:lstStyle>
            <a:lvl1pPr marL="0" indent="0">
              <a:buNone/>
              <a:defRPr sz="2400" b="1"/>
            </a:lvl1pPr>
          </a:lstStyle>
          <a:p>
            <a:pPr lvl="0"/>
            <a:r>
              <a:rPr lang="es-ES_tradnl"/>
              <a:t>Títol</a:t>
            </a:r>
            <a:endParaRPr lang="es-ES"/>
          </a:p>
        </p:txBody>
      </p:sp>
      <p:sp>
        <p:nvSpPr>
          <p:cNvPr id="24" name="Marcador de texto 17"/>
          <p:cNvSpPr>
            <a:spLocks noGrp="1"/>
          </p:cNvSpPr>
          <p:nvPr>
            <p:ph type="body" sz="quarter" idx="17" hasCustomPrompt="1"/>
          </p:nvPr>
        </p:nvSpPr>
        <p:spPr>
          <a:xfrm>
            <a:off x="246696" y="1651128"/>
            <a:ext cx="726967" cy="1069710"/>
          </a:xfrm>
        </p:spPr>
        <p:txBody>
          <a:bodyPr anchor="ctr">
            <a:normAutofit/>
          </a:bodyPr>
          <a:lstStyle>
            <a:lvl1pPr marL="0" indent="0">
              <a:buNone/>
              <a:defRPr sz="2400" b="1">
                <a:solidFill>
                  <a:srgbClr val="FFFFFF"/>
                </a:solidFill>
              </a:defRPr>
            </a:lvl1pPr>
          </a:lstStyle>
          <a:p>
            <a:pPr lvl="0"/>
            <a:r>
              <a:rPr lang="es-ES_tradnl"/>
              <a:t>01.</a:t>
            </a:r>
            <a:endParaRPr lang="es-ES"/>
          </a:p>
        </p:txBody>
      </p:sp>
      <p:sp>
        <p:nvSpPr>
          <p:cNvPr id="27" name="Marcador de texto 17"/>
          <p:cNvSpPr>
            <a:spLocks noGrp="1"/>
          </p:cNvSpPr>
          <p:nvPr>
            <p:ph type="body" sz="quarter" idx="18" hasCustomPrompt="1"/>
          </p:nvPr>
        </p:nvSpPr>
        <p:spPr>
          <a:xfrm>
            <a:off x="246696" y="2813215"/>
            <a:ext cx="726967" cy="1069710"/>
          </a:xfrm>
        </p:spPr>
        <p:txBody>
          <a:bodyPr anchor="ctr">
            <a:normAutofit/>
          </a:bodyPr>
          <a:lstStyle>
            <a:lvl1pPr marL="0" indent="0">
              <a:buNone/>
              <a:defRPr sz="2400" b="1">
                <a:solidFill>
                  <a:schemeClr val="bg1"/>
                </a:solidFill>
              </a:defRPr>
            </a:lvl1pPr>
          </a:lstStyle>
          <a:p>
            <a:pPr lvl="0"/>
            <a:r>
              <a:rPr lang="es-ES_tradnl"/>
              <a:t>02.</a:t>
            </a:r>
            <a:endParaRPr lang="es-ES"/>
          </a:p>
        </p:txBody>
      </p:sp>
      <p:sp>
        <p:nvSpPr>
          <p:cNvPr id="29" name="Marcador de texto 17"/>
          <p:cNvSpPr>
            <a:spLocks noGrp="1"/>
          </p:cNvSpPr>
          <p:nvPr>
            <p:ph type="body" sz="quarter" idx="19" hasCustomPrompt="1"/>
          </p:nvPr>
        </p:nvSpPr>
        <p:spPr>
          <a:xfrm>
            <a:off x="246696" y="3975302"/>
            <a:ext cx="726967" cy="1069710"/>
          </a:xfrm>
        </p:spPr>
        <p:txBody>
          <a:bodyPr anchor="ctr">
            <a:normAutofit/>
          </a:bodyPr>
          <a:lstStyle>
            <a:lvl1pPr marL="0" indent="0">
              <a:buNone/>
              <a:defRPr sz="2400" b="1">
                <a:solidFill>
                  <a:schemeClr val="bg1"/>
                </a:solidFill>
              </a:defRPr>
            </a:lvl1pPr>
          </a:lstStyle>
          <a:p>
            <a:pPr lvl="0"/>
            <a:r>
              <a:rPr lang="es-ES_tradnl"/>
              <a:t>03.</a:t>
            </a:r>
            <a:endParaRPr lang="es-ES"/>
          </a:p>
        </p:txBody>
      </p:sp>
      <p:sp>
        <p:nvSpPr>
          <p:cNvPr id="19" name="Marcador de número de diapositiva 5">
            <a:extLst>
              <a:ext uri="{FF2B5EF4-FFF2-40B4-BE49-F238E27FC236}">
                <a16:creationId xmlns:a16="http://schemas.microsoft.com/office/drawing/2014/main" id="{9648E621-674C-E243-8F39-79FA60775397}"/>
              </a:ext>
            </a:extLst>
          </p:cNvPr>
          <p:cNvSpPr>
            <a:spLocks noGrp="1"/>
          </p:cNvSpPr>
          <p:nvPr>
            <p:ph type="sldNum" sz="quarter" idx="4"/>
          </p:nvPr>
        </p:nvSpPr>
        <p:spPr>
          <a:xfrm>
            <a:off x="6766465" y="1142477"/>
            <a:ext cx="2160362" cy="273844"/>
          </a:xfrm>
          <a:prstGeom prst="rect">
            <a:avLst/>
          </a:prstGeom>
        </p:spPr>
        <p:txBody>
          <a:bodyPr/>
          <a:lstStyle>
            <a:lvl1pPr algn="r">
              <a:defRPr sz="800">
                <a:latin typeface="Helvetica" pitchFamily="2" charset="0"/>
              </a:defRPr>
            </a:lvl1pPr>
          </a:lstStyle>
          <a:p>
            <a:fld id="{C4C24C35-2B90-7D42-B591-56F974708B39}" type="slidenum">
              <a:rPr lang="es-ES" smtClean="0"/>
              <a:pPr/>
              <a:t>‹#›</a:t>
            </a:fld>
            <a:endParaRPr lang="es-ES" dirty="0"/>
          </a:p>
        </p:txBody>
      </p:sp>
    </p:spTree>
    <p:extLst>
      <p:ext uri="{BB962C8B-B14F-4D97-AF65-F5344CB8AC3E}">
        <p14:creationId xmlns:p14="http://schemas.microsoft.com/office/powerpoint/2010/main" val="38699410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_Sólo el título">
    <p:spTree>
      <p:nvGrpSpPr>
        <p:cNvPr id="1" name=""/>
        <p:cNvGrpSpPr/>
        <p:nvPr/>
      </p:nvGrpSpPr>
      <p:grpSpPr>
        <a:xfrm>
          <a:off x="0" y="0"/>
          <a:ext cx="0" cy="0"/>
          <a:chOff x="0" y="0"/>
          <a:chExt cx="0" cy="0"/>
        </a:xfrm>
      </p:grpSpPr>
      <p:sp>
        <p:nvSpPr>
          <p:cNvPr id="6" name="Rectángulo 5"/>
          <p:cNvSpPr/>
          <p:nvPr userDrawn="1"/>
        </p:nvSpPr>
        <p:spPr>
          <a:xfrm>
            <a:off x="0" y="1519049"/>
            <a:ext cx="9144000" cy="3624451"/>
          </a:xfrm>
          <a:prstGeom prst="rect">
            <a:avLst/>
          </a:prstGeom>
          <a:solidFill>
            <a:srgbClr val="EEEEE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Título 1"/>
          <p:cNvSpPr>
            <a:spLocks noGrp="1"/>
          </p:cNvSpPr>
          <p:nvPr>
            <p:ph type="title" hasCustomPrompt="1"/>
          </p:nvPr>
        </p:nvSpPr>
        <p:spPr/>
        <p:txBody>
          <a:bodyPr/>
          <a:lstStyle/>
          <a:p>
            <a:r>
              <a:rPr lang="es-ES_tradnl"/>
              <a:t>Clic per editar el títol</a:t>
            </a:r>
            <a:endParaRPr lang="es-ES"/>
          </a:p>
        </p:txBody>
      </p:sp>
      <p:sp>
        <p:nvSpPr>
          <p:cNvPr id="25" name="Recortar rectángulo de esquina sencilla 24"/>
          <p:cNvSpPr/>
          <p:nvPr userDrawn="1"/>
        </p:nvSpPr>
        <p:spPr>
          <a:xfrm flipV="1">
            <a:off x="577490" y="1651124"/>
            <a:ext cx="3953870" cy="1518793"/>
          </a:xfrm>
          <a:prstGeom prst="snip1Rect">
            <a:avLst>
              <a:gd name="adj" fmla="val 0"/>
            </a:avLst>
          </a:prstGeom>
          <a:noFill/>
          <a:ln w="12700" cmpd="sng"/>
        </p:spPr>
        <p:style>
          <a:lnRef idx="2">
            <a:schemeClr val="accent1"/>
          </a:lnRef>
          <a:fillRef idx="1">
            <a:schemeClr val="lt1"/>
          </a:fillRef>
          <a:effectRef idx="0">
            <a:schemeClr val="accent1"/>
          </a:effectRef>
          <a:fontRef idx="minor">
            <a:schemeClr val="dk1"/>
          </a:fontRef>
        </p:style>
        <p:txBody>
          <a:bodyPr rtlCol="0" anchor="ctr"/>
          <a:lstStyle/>
          <a:p>
            <a:pPr algn="ctr"/>
            <a:endParaRPr lang="es-ES"/>
          </a:p>
        </p:txBody>
      </p:sp>
      <p:sp>
        <p:nvSpPr>
          <p:cNvPr id="3" name="Elipse 2"/>
          <p:cNvSpPr/>
          <p:nvPr userDrawn="1"/>
        </p:nvSpPr>
        <p:spPr>
          <a:xfrm>
            <a:off x="129804" y="1192531"/>
            <a:ext cx="917192" cy="917192"/>
          </a:xfrm>
          <a:prstGeom prst="ellipse">
            <a:avLst/>
          </a:prstGeom>
          <a:solidFill>
            <a:srgbClr val="DEA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4" name="Recortar rectángulo de esquina sencilla 13"/>
          <p:cNvSpPr/>
          <p:nvPr userDrawn="1"/>
        </p:nvSpPr>
        <p:spPr>
          <a:xfrm flipV="1">
            <a:off x="577490" y="3479924"/>
            <a:ext cx="3953870" cy="1518793"/>
          </a:xfrm>
          <a:prstGeom prst="snip1Rect">
            <a:avLst>
              <a:gd name="adj" fmla="val 0"/>
            </a:avLst>
          </a:prstGeom>
          <a:noFill/>
          <a:ln w="12700" cmpd="sng"/>
        </p:spPr>
        <p:style>
          <a:lnRef idx="2">
            <a:schemeClr val="accent1"/>
          </a:lnRef>
          <a:fillRef idx="1">
            <a:schemeClr val="lt1"/>
          </a:fillRef>
          <a:effectRef idx="0">
            <a:schemeClr val="accent1"/>
          </a:effectRef>
          <a:fontRef idx="minor">
            <a:schemeClr val="dk1"/>
          </a:fontRef>
        </p:style>
        <p:txBody>
          <a:bodyPr rtlCol="0" anchor="ctr"/>
          <a:lstStyle/>
          <a:p>
            <a:pPr algn="ctr"/>
            <a:endParaRPr lang="es-ES"/>
          </a:p>
        </p:txBody>
      </p:sp>
      <p:sp>
        <p:nvSpPr>
          <p:cNvPr id="15" name="Elipse 14"/>
          <p:cNvSpPr/>
          <p:nvPr userDrawn="1"/>
        </p:nvSpPr>
        <p:spPr>
          <a:xfrm>
            <a:off x="129804" y="3021331"/>
            <a:ext cx="917192" cy="917192"/>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0" name="Recortar rectángulo de esquina sencilla 19"/>
          <p:cNvSpPr/>
          <p:nvPr userDrawn="1"/>
        </p:nvSpPr>
        <p:spPr>
          <a:xfrm flipV="1">
            <a:off x="5095543" y="1651124"/>
            <a:ext cx="3943709" cy="1518793"/>
          </a:xfrm>
          <a:prstGeom prst="snip1Rect">
            <a:avLst>
              <a:gd name="adj" fmla="val 0"/>
            </a:avLst>
          </a:prstGeom>
          <a:noFill/>
          <a:ln w="12700" cmpd="sng"/>
        </p:spPr>
        <p:style>
          <a:lnRef idx="2">
            <a:schemeClr val="accent1"/>
          </a:lnRef>
          <a:fillRef idx="1">
            <a:schemeClr val="lt1"/>
          </a:fillRef>
          <a:effectRef idx="0">
            <a:schemeClr val="accent1"/>
          </a:effectRef>
          <a:fontRef idx="minor">
            <a:schemeClr val="dk1"/>
          </a:fontRef>
        </p:style>
        <p:txBody>
          <a:bodyPr rtlCol="0" anchor="ctr"/>
          <a:lstStyle/>
          <a:p>
            <a:pPr algn="ctr"/>
            <a:endParaRPr lang="es-ES"/>
          </a:p>
        </p:txBody>
      </p:sp>
      <p:sp>
        <p:nvSpPr>
          <p:cNvPr id="21" name="Elipse 20"/>
          <p:cNvSpPr/>
          <p:nvPr userDrawn="1"/>
        </p:nvSpPr>
        <p:spPr>
          <a:xfrm>
            <a:off x="4647857" y="1192531"/>
            <a:ext cx="917192" cy="91719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4" name="Recortar rectángulo de esquina sencilla 23"/>
          <p:cNvSpPr/>
          <p:nvPr userDrawn="1"/>
        </p:nvSpPr>
        <p:spPr>
          <a:xfrm flipV="1">
            <a:off x="5095543" y="3479924"/>
            <a:ext cx="3943709" cy="1518793"/>
          </a:xfrm>
          <a:prstGeom prst="snip1Rect">
            <a:avLst>
              <a:gd name="adj" fmla="val 0"/>
            </a:avLst>
          </a:prstGeom>
          <a:noFill/>
          <a:ln w="12700" cmpd="sng"/>
        </p:spPr>
        <p:style>
          <a:lnRef idx="2">
            <a:schemeClr val="accent1"/>
          </a:lnRef>
          <a:fillRef idx="1">
            <a:schemeClr val="lt1"/>
          </a:fillRef>
          <a:effectRef idx="0">
            <a:schemeClr val="accent1"/>
          </a:effectRef>
          <a:fontRef idx="minor">
            <a:schemeClr val="dk1"/>
          </a:fontRef>
        </p:style>
        <p:txBody>
          <a:bodyPr rtlCol="0" anchor="ctr"/>
          <a:lstStyle/>
          <a:p>
            <a:pPr algn="ctr"/>
            <a:endParaRPr lang="es-ES"/>
          </a:p>
        </p:txBody>
      </p:sp>
      <p:sp>
        <p:nvSpPr>
          <p:cNvPr id="27" name="Elipse 26"/>
          <p:cNvSpPr/>
          <p:nvPr userDrawn="1"/>
        </p:nvSpPr>
        <p:spPr>
          <a:xfrm>
            <a:off x="4647857" y="3021331"/>
            <a:ext cx="917192" cy="917192"/>
          </a:xfrm>
          <a:prstGeom prst="ellipse">
            <a:avLst/>
          </a:prstGeom>
          <a:solidFill>
            <a:srgbClr val="6F903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9" name="Marcador de texto 17"/>
          <p:cNvSpPr>
            <a:spLocks noGrp="1"/>
          </p:cNvSpPr>
          <p:nvPr>
            <p:ph type="body" sz="quarter" idx="25" hasCustomPrompt="1"/>
          </p:nvPr>
        </p:nvSpPr>
        <p:spPr>
          <a:xfrm>
            <a:off x="1123278" y="1718867"/>
            <a:ext cx="3225202" cy="491814"/>
          </a:xfrm>
        </p:spPr>
        <p:txBody>
          <a:bodyPr>
            <a:normAutofit/>
          </a:bodyPr>
          <a:lstStyle>
            <a:lvl1pPr marL="0" indent="0">
              <a:buNone/>
              <a:defRPr sz="2400" b="1"/>
            </a:lvl1pPr>
          </a:lstStyle>
          <a:p>
            <a:pPr lvl="0"/>
            <a:r>
              <a:rPr lang="es-ES_tradnl"/>
              <a:t>Títol</a:t>
            </a:r>
            <a:endParaRPr lang="es-ES"/>
          </a:p>
        </p:txBody>
      </p:sp>
      <p:sp>
        <p:nvSpPr>
          <p:cNvPr id="30" name="Marcador de texto 17"/>
          <p:cNvSpPr>
            <a:spLocks noGrp="1"/>
          </p:cNvSpPr>
          <p:nvPr>
            <p:ph type="body" sz="quarter" idx="26" hasCustomPrompt="1"/>
          </p:nvPr>
        </p:nvSpPr>
        <p:spPr>
          <a:xfrm>
            <a:off x="1123278" y="2210681"/>
            <a:ext cx="3225202" cy="917864"/>
          </a:xfrm>
        </p:spPr>
        <p:txBody>
          <a:bodyPr>
            <a:normAutofit/>
          </a:bodyPr>
          <a:lstStyle>
            <a:lvl1pPr marL="0" indent="0">
              <a:buNone/>
              <a:defRPr sz="1400" b="0"/>
            </a:lvl1pPr>
          </a:lstStyle>
          <a:p>
            <a:pPr lvl="0"/>
            <a:r>
              <a:rPr lang="es-ES_tradnl"/>
              <a:t>Text</a:t>
            </a:r>
            <a:endParaRPr lang="es-ES"/>
          </a:p>
        </p:txBody>
      </p:sp>
      <p:sp>
        <p:nvSpPr>
          <p:cNvPr id="31" name="Marcador de texto 17"/>
          <p:cNvSpPr>
            <a:spLocks noGrp="1"/>
          </p:cNvSpPr>
          <p:nvPr>
            <p:ph type="body" sz="quarter" idx="27" hasCustomPrompt="1"/>
          </p:nvPr>
        </p:nvSpPr>
        <p:spPr>
          <a:xfrm>
            <a:off x="5695278" y="1718867"/>
            <a:ext cx="3225202" cy="491814"/>
          </a:xfrm>
        </p:spPr>
        <p:txBody>
          <a:bodyPr>
            <a:normAutofit/>
          </a:bodyPr>
          <a:lstStyle>
            <a:lvl1pPr marL="0" indent="0">
              <a:buNone/>
              <a:defRPr sz="2400" b="1"/>
            </a:lvl1pPr>
          </a:lstStyle>
          <a:p>
            <a:pPr lvl="0"/>
            <a:r>
              <a:rPr lang="es-ES_tradnl"/>
              <a:t>Títol</a:t>
            </a:r>
            <a:endParaRPr lang="es-ES"/>
          </a:p>
        </p:txBody>
      </p:sp>
      <p:sp>
        <p:nvSpPr>
          <p:cNvPr id="32" name="Marcador de texto 17"/>
          <p:cNvSpPr>
            <a:spLocks noGrp="1"/>
          </p:cNvSpPr>
          <p:nvPr>
            <p:ph type="body" sz="quarter" idx="28" hasCustomPrompt="1"/>
          </p:nvPr>
        </p:nvSpPr>
        <p:spPr>
          <a:xfrm>
            <a:off x="5695278" y="2210681"/>
            <a:ext cx="3225202" cy="917864"/>
          </a:xfrm>
        </p:spPr>
        <p:txBody>
          <a:bodyPr>
            <a:normAutofit/>
          </a:bodyPr>
          <a:lstStyle>
            <a:lvl1pPr marL="0" indent="0">
              <a:buNone/>
              <a:defRPr sz="1400" b="0"/>
            </a:lvl1pPr>
          </a:lstStyle>
          <a:p>
            <a:pPr lvl="0"/>
            <a:r>
              <a:rPr lang="es-ES_tradnl"/>
              <a:t>Text</a:t>
            </a:r>
            <a:endParaRPr lang="es-ES"/>
          </a:p>
        </p:txBody>
      </p:sp>
      <p:sp>
        <p:nvSpPr>
          <p:cNvPr id="33" name="Marcador de texto 17"/>
          <p:cNvSpPr>
            <a:spLocks noGrp="1"/>
          </p:cNvSpPr>
          <p:nvPr>
            <p:ph type="body" sz="quarter" idx="29" hasCustomPrompt="1"/>
          </p:nvPr>
        </p:nvSpPr>
        <p:spPr>
          <a:xfrm>
            <a:off x="1123278" y="3540149"/>
            <a:ext cx="3225202" cy="491814"/>
          </a:xfrm>
        </p:spPr>
        <p:txBody>
          <a:bodyPr>
            <a:normAutofit/>
          </a:bodyPr>
          <a:lstStyle>
            <a:lvl1pPr marL="0" indent="0">
              <a:buNone/>
              <a:defRPr sz="2400" b="1"/>
            </a:lvl1pPr>
          </a:lstStyle>
          <a:p>
            <a:pPr lvl="0"/>
            <a:r>
              <a:rPr lang="es-ES_tradnl"/>
              <a:t>Títol</a:t>
            </a:r>
            <a:endParaRPr lang="es-ES"/>
          </a:p>
        </p:txBody>
      </p:sp>
      <p:sp>
        <p:nvSpPr>
          <p:cNvPr id="34" name="Marcador de texto 17"/>
          <p:cNvSpPr>
            <a:spLocks noGrp="1"/>
          </p:cNvSpPr>
          <p:nvPr>
            <p:ph type="body" sz="quarter" idx="30" hasCustomPrompt="1"/>
          </p:nvPr>
        </p:nvSpPr>
        <p:spPr>
          <a:xfrm>
            <a:off x="1123278" y="4031963"/>
            <a:ext cx="3225202" cy="917864"/>
          </a:xfrm>
        </p:spPr>
        <p:txBody>
          <a:bodyPr>
            <a:normAutofit/>
          </a:bodyPr>
          <a:lstStyle>
            <a:lvl1pPr marL="0" indent="0">
              <a:buNone/>
              <a:defRPr sz="1400" b="0"/>
            </a:lvl1pPr>
          </a:lstStyle>
          <a:p>
            <a:pPr lvl="0"/>
            <a:r>
              <a:rPr lang="es-ES_tradnl"/>
              <a:t>Text</a:t>
            </a:r>
            <a:endParaRPr lang="es-ES"/>
          </a:p>
        </p:txBody>
      </p:sp>
      <p:sp>
        <p:nvSpPr>
          <p:cNvPr id="35" name="Marcador de texto 17"/>
          <p:cNvSpPr>
            <a:spLocks noGrp="1"/>
          </p:cNvSpPr>
          <p:nvPr>
            <p:ph type="body" sz="quarter" idx="31" hasCustomPrompt="1"/>
          </p:nvPr>
        </p:nvSpPr>
        <p:spPr>
          <a:xfrm>
            <a:off x="5695278" y="3540149"/>
            <a:ext cx="3225202" cy="491814"/>
          </a:xfrm>
        </p:spPr>
        <p:txBody>
          <a:bodyPr>
            <a:normAutofit/>
          </a:bodyPr>
          <a:lstStyle>
            <a:lvl1pPr marL="0" indent="0">
              <a:buNone/>
              <a:defRPr sz="2400" b="1"/>
            </a:lvl1pPr>
          </a:lstStyle>
          <a:p>
            <a:pPr lvl="0"/>
            <a:r>
              <a:rPr lang="es-ES_tradnl"/>
              <a:t>Títol</a:t>
            </a:r>
            <a:endParaRPr lang="es-ES"/>
          </a:p>
        </p:txBody>
      </p:sp>
      <p:sp>
        <p:nvSpPr>
          <p:cNvPr id="36" name="Marcador de texto 17"/>
          <p:cNvSpPr>
            <a:spLocks noGrp="1"/>
          </p:cNvSpPr>
          <p:nvPr>
            <p:ph type="body" sz="quarter" idx="32" hasCustomPrompt="1"/>
          </p:nvPr>
        </p:nvSpPr>
        <p:spPr>
          <a:xfrm>
            <a:off x="5695278" y="4031963"/>
            <a:ext cx="3225202" cy="917864"/>
          </a:xfrm>
        </p:spPr>
        <p:txBody>
          <a:bodyPr>
            <a:normAutofit/>
          </a:bodyPr>
          <a:lstStyle>
            <a:lvl1pPr marL="0" indent="0">
              <a:buNone/>
              <a:defRPr sz="1400" b="0"/>
            </a:lvl1pPr>
          </a:lstStyle>
          <a:p>
            <a:pPr lvl="0"/>
            <a:r>
              <a:rPr lang="es-ES_tradnl"/>
              <a:t>Text</a:t>
            </a:r>
            <a:endParaRPr lang="es-ES"/>
          </a:p>
        </p:txBody>
      </p:sp>
      <p:sp>
        <p:nvSpPr>
          <p:cNvPr id="22" name="Marcador de número de diapositiva 5">
            <a:extLst>
              <a:ext uri="{FF2B5EF4-FFF2-40B4-BE49-F238E27FC236}">
                <a16:creationId xmlns:a16="http://schemas.microsoft.com/office/drawing/2014/main" id="{FC14321F-1DC4-7F4A-A88B-91AACB449DD1}"/>
              </a:ext>
            </a:extLst>
          </p:cNvPr>
          <p:cNvSpPr>
            <a:spLocks noGrp="1"/>
          </p:cNvSpPr>
          <p:nvPr>
            <p:ph type="sldNum" sz="quarter" idx="4"/>
          </p:nvPr>
        </p:nvSpPr>
        <p:spPr>
          <a:xfrm>
            <a:off x="6766465" y="1142477"/>
            <a:ext cx="2160362" cy="273844"/>
          </a:xfrm>
          <a:prstGeom prst="rect">
            <a:avLst/>
          </a:prstGeom>
        </p:spPr>
        <p:txBody>
          <a:bodyPr/>
          <a:lstStyle>
            <a:lvl1pPr algn="r">
              <a:defRPr sz="800">
                <a:latin typeface="Helvetica" pitchFamily="2" charset="0"/>
              </a:defRPr>
            </a:lvl1pPr>
          </a:lstStyle>
          <a:p>
            <a:fld id="{C4C24C35-2B90-7D42-B591-56F974708B39}" type="slidenum">
              <a:rPr lang="es-ES" smtClean="0"/>
              <a:pPr/>
              <a:t>‹#›</a:t>
            </a:fld>
            <a:endParaRPr lang="es-ES" dirty="0"/>
          </a:p>
        </p:txBody>
      </p:sp>
    </p:spTree>
    <p:extLst>
      <p:ext uri="{BB962C8B-B14F-4D97-AF65-F5344CB8AC3E}">
        <p14:creationId xmlns:p14="http://schemas.microsoft.com/office/powerpoint/2010/main" val="38181294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5_Sólo el título">
    <p:spTree>
      <p:nvGrpSpPr>
        <p:cNvPr id="1" name=""/>
        <p:cNvGrpSpPr/>
        <p:nvPr/>
      </p:nvGrpSpPr>
      <p:grpSpPr>
        <a:xfrm>
          <a:off x="0" y="0"/>
          <a:ext cx="0" cy="0"/>
          <a:chOff x="0" y="0"/>
          <a:chExt cx="0" cy="0"/>
        </a:xfrm>
      </p:grpSpPr>
      <p:sp>
        <p:nvSpPr>
          <p:cNvPr id="6" name="Rectángulo 5"/>
          <p:cNvSpPr/>
          <p:nvPr userDrawn="1"/>
        </p:nvSpPr>
        <p:spPr>
          <a:xfrm>
            <a:off x="0" y="1519049"/>
            <a:ext cx="9144000" cy="3624451"/>
          </a:xfrm>
          <a:prstGeom prst="rect">
            <a:avLst/>
          </a:prstGeom>
          <a:solidFill>
            <a:srgbClr val="EEEEE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Título 1"/>
          <p:cNvSpPr>
            <a:spLocks noGrp="1"/>
          </p:cNvSpPr>
          <p:nvPr>
            <p:ph type="title" hasCustomPrompt="1"/>
          </p:nvPr>
        </p:nvSpPr>
        <p:spPr/>
        <p:txBody>
          <a:bodyPr/>
          <a:lstStyle/>
          <a:p>
            <a:r>
              <a:rPr lang="es-ES_tradnl"/>
              <a:t>Clic per editar el títol</a:t>
            </a:r>
            <a:endParaRPr lang="es-ES"/>
          </a:p>
        </p:txBody>
      </p:sp>
      <p:sp>
        <p:nvSpPr>
          <p:cNvPr id="25" name="Recortar rectángulo de esquina sencilla 24"/>
          <p:cNvSpPr/>
          <p:nvPr userDrawn="1"/>
        </p:nvSpPr>
        <p:spPr>
          <a:xfrm flipV="1">
            <a:off x="542930" y="1651122"/>
            <a:ext cx="2472310" cy="1518793"/>
          </a:xfrm>
          <a:prstGeom prst="snip1Rect">
            <a:avLst>
              <a:gd name="adj" fmla="val 0"/>
            </a:avLst>
          </a:prstGeom>
          <a:noFill/>
          <a:ln w="12700" cmpd="sng"/>
        </p:spPr>
        <p:style>
          <a:lnRef idx="2">
            <a:schemeClr val="accent1"/>
          </a:lnRef>
          <a:fillRef idx="1">
            <a:schemeClr val="lt1"/>
          </a:fillRef>
          <a:effectRef idx="0">
            <a:schemeClr val="accent1"/>
          </a:effectRef>
          <a:fontRef idx="minor">
            <a:schemeClr val="dk1"/>
          </a:fontRef>
        </p:style>
        <p:txBody>
          <a:bodyPr rtlCol="0" anchor="ctr"/>
          <a:lstStyle/>
          <a:p>
            <a:pPr algn="ctr"/>
            <a:endParaRPr lang="es-ES"/>
          </a:p>
        </p:txBody>
      </p:sp>
      <p:sp>
        <p:nvSpPr>
          <p:cNvPr id="3" name="Elipse 2"/>
          <p:cNvSpPr/>
          <p:nvPr userDrawn="1"/>
        </p:nvSpPr>
        <p:spPr>
          <a:xfrm>
            <a:off x="157319" y="1254606"/>
            <a:ext cx="793042" cy="793042"/>
          </a:xfrm>
          <a:prstGeom prst="ellipse">
            <a:avLst/>
          </a:prstGeom>
          <a:solidFill>
            <a:srgbClr val="9868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9" name="Marcador de texto 17"/>
          <p:cNvSpPr>
            <a:spLocks noGrp="1"/>
          </p:cNvSpPr>
          <p:nvPr>
            <p:ph type="body" sz="quarter" idx="25" hasCustomPrompt="1"/>
          </p:nvPr>
        </p:nvSpPr>
        <p:spPr>
          <a:xfrm>
            <a:off x="771095" y="1718867"/>
            <a:ext cx="2131829" cy="1339372"/>
          </a:xfrm>
        </p:spPr>
        <p:txBody>
          <a:bodyPr anchor="ctr">
            <a:normAutofit/>
          </a:bodyPr>
          <a:lstStyle>
            <a:lvl1pPr marL="0" indent="0">
              <a:buNone/>
              <a:defRPr sz="2400" b="1"/>
            </a:lvl1pPr>
          </a:lstStyle>
          <a:p>
            <a:pPr lvl="0"/>
            <a:r>
              <a:rPr lang="es-ES_tradnl"/>
              <a:t>Títol</a:t>
            </a:r>
            <a:endParaRPr lang="es-ES"/>
          </a:p>
        </p:txBody>
      </p:sp>
      <p:sp>
        <p:nvSpPr>
          <p:cNvPr id="38" name="Recortar rectángulo de esquina sencilla 37"/>
          <p:cNvSpPr/>
          <p:nvPr userDrawn="1"/>
        </p:nvSpPr>
        <p:spPr>
          <a:xfrm flipV="1">
            <a:off x="3556983" y="1651122"/>
            <a:ext cx="2472310" cy="1518793"/>
          </a:xfrm>
          <a:prstGeom prst="snip1Rect">
            <a:avLst>
              <a:gd name="adj" fmla="val 0"/>
            </a:avLst>
          </a:prstGeom>
          <a:noFill/>
          <a:ln w="12700" cmpd="sng"/>
        </p:spPr>
        <p:style>
          <a:lnRef idx="2">
            <a:schemeClr val="accent1"/>
          </a:lnRef>
          <a:fillRef idx="1">
            <a:schemeClr val="lt1"/>
          </a:fillRef>
          <a:effectRef idx="0">
            <a:schemeClr val="accent1"/>
          </a:effectRef>
          <a:fontRef idx="minor">
            <a:schemeClr val="dk1"/>
          </a:fontRef>
        </p:style>
        <p:txBody>
          <a:bodyPr rtlCol="0" anchor="ctr"/>
          <a:lstStyle/>
          <a:p>
            <a:pPr algn="ctr"/>
            <a:endParaRPr lang="es-ES"/>
          </a:p>
        </p:txBody>
      </p:sp>
      <p:sp>
        <p:nvSpPr>
          <p:cNvPr id="40" name="Marcador de texto 17"/>
          <p:cNvSpPr>
            <a:spLocks noGrp="1"/>
          </p:cNvSpPr>
          <p:nvPr>
            <p:ph type="body" sz="quarter" idx="26" hasCustomPrompt="1"/>
          </p:nvPr>
        </p:nvSpPr>
        <p:spPr>
          <a:xfrm>
            <a:off x="3785148" y="1718867"/>
            <a:ext cx="2131829" cy="1339372"/>
          </a:xfrm>
        </p:spPr>
        <p:txBody>
          <a:bodyPr anchor="ctr">
            <a:normAutofit/>
          </a:bodyPr>
          <a:lstStyle>
            <a:lvl1pPr marL="0" indent="0">
              <a:buNone/>
              <a:defRPr sz="2400" b="1"/>
            </a:lvl1pPr>
          </a:lstStyle>
          <a:p>
            <a:pPr lvl="0"/>
            <a:r>
              <a:rPr lang="es-ES_tradnl"/>
              <a:t>Títol</a:t>
            </a:r>
            <a:endParaRPr lang="es-ES"/>
          </a:p>
        </p:txBody>
      </p:sp>
      <p:sp>
        <p:nvSpPr>
          <p:cNvPr id="41" name="Recortar rectángulo de esquina sencilla 40"/>
          <p:cNvSpPr/>
          <p:nvPr userDrawn="1"/>
        </p:nvSpPr>
        <p:spPr>
          <a:xfrm flipV="1">
            <a:off x="6566942" y="1651122"/>
            <a:ext cx="2472310" cy="1518793"/>
          </a:xfrm>
          <a:prstGeom prst="snip1Rect">
            <a:avLst>
              <a:gd name="adj" fmla="val 0"/>
            </a:avLst>
          </a:prstGeom>
          <a:noFill/>
          <a:ln w="12700" cmpd="sng"/>
        </p:spPr>
        <p:style>
          <a:lnRef idx="2">
            <a:schemeClr val="accent1"/>
          </a:lnRef>
          <a:fillRef idx="1">
            <a:schemeClr val="lt1"/>
          </a:fillRef>
          <a:effectRef idx="0">
            <a:schemeClr val="accent1"/>
          </a:effectRef>
          <a:fontRef idx="minor">
            <a:schemeClr val="dk1"/>
          </a:fontRef>
        </p:style>
        <p:txBody>
          <a:bodyPr rtlCol="0" anchor="ctr"/>
          <a:lstStyle/>
          <a:p>
            <a:pPr algn="ctr"/>
            <a:endParaRPr lang="es-ES"/>
          </a:p>
        </p:txBody>
      </p:sp>
      <p:sp>
        <p:nvSpPr>
          <p:cNvPr id="43" name="Marcador de texto 17"/>
          <p:cNvSpPr>
            <a:spLocks noGrp="1"/>
          </p:cNvSpPr>
          <p:nvPr>
            <p:ph type="body" sz="quarter" idx="27" hasCustomPrompt="1"/>
          </p:nvPr>
        </p:nvSpPr>
        <p:spPr>
          <a:xfrm>
            <a:off x="6795107" y="1718867"/>
            <a:ext cx="2131829" cy="1339372"/>
          </a:xfrm>
        </p:spPr>
        <p:txBody>
          <a:bodyPr anchor="ctr">
            <a:normAutofit/>
          </a:bodyPr>
          <a:lstStyle>
            <a:lvl1pPr marL="0" indent="0">
              <a:buNone/>
              <a:defRPr sz="2400" b="1"/>
            </a:lvl1pPr>
          </a:lstStyle>
          <a:p>
            <a:pPr lvl="0"/>
            <a:r>
              <a:rPr lang="es-ES_tradnl"/>
              <a:t>Títol</a:t>
            </a:r>
            <a:endParaRPr lang="es-ES"/>
          </a:p>
        </p:txBody>
      </p:sp>
      <p:sp>
        <p:nvSpPr>
          <p:cNvPr id="55" name="Elipse 54"/>
          <p:cNvSpPr/>
          <p:nvPr userDrawn="1"/>
        </p:nvSpPr>
        <p:spPr>
          <a:xfrm>
            <a:off x="3160462" y="1254606"/>
            <a:ext cx="793042" cy="793042"/>
          </a:xfrm>
          <a:prstGeom prst="ellipse">
            <a:avLst/>
          </a:prstGeom>
          <a:solidFill>
            <a:srgbClr val="65529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56" name="Elipse 55"/>
          <p:cNvSpPr/>
          <p:nvPr userDrawn="1"/>
        </p:nvSpPr>
        <p:spPr>
          <a:xfrm>
            <a:off x="6170421" y="1254606"/>
            <a:ext cx="793042" cy="793042"/>
          </a:xfrm>
          <a:prstGeom prst="ellipse">
            <a:avLst/>
          </a:prstGeom>
          <a:solidFill>
            <a:srgbClr val="63A1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57" name="Recortar rectángulo de esquina sencilla 56"/>
          <p:cNvSpPr/>
          <p:nvPr userDrawn="1"/>
        </p:nvSpPr>
        <p:spPr>
          <a:xfrm flipV="1">
            <a:off x="542930" y="3500111"/>
            <a:ext cx="2472310" cy="1518793"/>
          </a:xfrm>
          <a:prstGeom prst="snip1Rect">
            <a:avLst>
              <a:gd name="adj" fmla="val 0"/>
            </a:avLst>
          </a:prstGeom>
          <a:noFill/>
          <a:ln w="12700" cmpd="sng"/>
        </p:spPr>
        <p:style>
          <a:lnRef idx="2">
            <a:schemeClr val="accent1"/>
          </a:lnRef>
          <a:fillRef idx="1">
            <a:schemeClr val="lt1"/>
          </a:fillRef>
          <a:effectRef idx="0">
            <a:schemeClr val="accent1"/>
          </a:effectRef>
          <a:fontRef idx="minor">
            <a:schemeClr val="dk1"/>
          </a:fontRef>
        </p:style>
        <p:txBody>
          <a:bodyPr rtlCol="0" anchor="ctr"/>
          <a:lstStyle/>
          <a:p>
            <a:pPr algn="ctr"/>
            <a:endParaRPr lang="es-ES"/>
          </a:p>
        </p:txBody>
      </p:sp>
      <p:sp>
        <p:nvSpPr>
          <p:cNvPr id="58" name="Elipse 57"/>
          <p:cNvSpPr/>
          <p:nvPr userDrawn="1"/>
        </p:nvSpPr>
        <p:spPr>
          <a:xfrm>
            <a:off x="157319" y="3103595"/>
            <a:ext cx="793042" cy="793042"/>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59" name="Marcador de texto 17"/>
          <p:cNvSpPr>
            <a:spLocks noGrp="1"/>
          </p:cNvSpPr>
          <p:nvPr>
            <p:ph type="body" sz="quarter" idx="28" hasCustomPrompt="1"/>
          </p:nvPr>
        </p:nvSpPr>
        <p:spPr>
          <a:xfrm>
            <a:off x="771095" y="3567856"/>
            <a:ext cx="2131829" cy="1339372"/>
          </a:xfrm>
        </p:spPr>
        <p:txBody>
          <a:bodyPr anchor="ctr">
            <a:normAutofit/>
          </a:bodyPr>
          <a:lstStyle>
            <a:lvl1pPr marL="0" indent="0">
              <a:buNone/>
              <a:defRPr sz="2400" b="1"/>
            </a:lvl1pPr>
          </a:lstStyle>
          <a:p>
            <a:pPr lvl="0"/>
            <a:r>
              <a:rPr lang="es-ES_tradnl"/>
              <a:t>Títol</a:t>
            </a:r>
            <a:endParaRPr lang="es-ES"/>
          </a:p>
        </p:txBody>
      </p:sp>
      <p:sp>
        <p:nvSpPr>
          <p:cNvPr id="60" name="Recortar rectángulo de esquina sencilla 59"/>
          <p:cNvSpPr/>
          <p:nvPr userDrawn="1"/>
        </p:nvSpPr>
        <p:spPr>
          <a:xfrm flipV="1">
            <a:off x="3556983" y="3500111"/>
            <a:ext cx="2472310" cy="1518793"/>
          </a:xfrm>
          <a:prstGeom prst="snip1Rect">
            <a:avLst>
              <a:gd name="adj" fmla="val 0"/>
            </a:avLst>
          </a:prstGeom>
          <a:noFill/>
          <a:ln w="12700" cmpd="sng"/>
        </p:spPr>
        <p:style>
          <a:lnRef idx="2">
            <a:schemeClr val="accent1"/>
          </a:lnRef>
          <a:fillRef idx="1">
            <a:schemeClr val="lt1"/>
          </a:fillRef>
          <a:effectRef idx="0">
            <a:schemeClr val="accent1"/>
          </a:effectRef>
          <a:fontRef idx="minor">
            <a:schemeClr val="dk1"/>
          </a:fontRef>
        </p:style>
        <p:txBody>
          <a:bodyPr rtlCol="0" anchor="ctr"/>
          <a:lstStyle/>
          <a:p>
            <a:pPr algn="ctr"/>
            <a:endParaRPr lang="es-ES"/>
          </a:p>
        </p:txBody>
      </p:sp>
      <p:sp>
        <p:nvSpPr>
          <p:cNvPr id="61" name="Marcador de texto 17"/>
          <p:cNvSpPr>
            <a:spLocks noGrp="1"/>
          </p:cNvSpPr>
          <p:nvPr>
            <p:ph type="body" sz="quarter" idx="29" hasCustomPrompt="1"/>
          </p:nvPr>
        </p:nvSpPr>
        <p:spPr>
          <a:xfrm>
            <a:off x="3785148" y="3567856"/>
            <a:ext cx="2131829" cy="1339372"/>
          </a:xfrm>
        </p:spPr>
        <p:txBody>
          <a:bodyPr anchor="ctr">
            <a:normAutofit/>
          </a:bodyPr>
          <a:lstStyle>
            <a:lvl1pPr marL="0" indent="0">
              <a:buNone/>
              <a:defRPr sz="2400" b="1"/>
            </a:lvl1pPr>
          </a:lstStyle>
          <a:p>
            <a:pPr lvl="0"/>
            <a:r>
              <a:rPr lang="es-ES_tradnl"/>
              <a:t>Títol</a:t>
            </a:r>
            <a:endParaRPr lang="es-ES"/>
          </a:p>
        </p:txBody>
      </p:sp>
      <p:sp>
        <p:nvSpPr>
          <p:cNvPr id="62" name="Recortar rectángulo de esquina sencilla 61"/>
          <p:cNvSpPr/>
          <p:nvPr userDrawn="1"/>
        </p:nvSpPr>
        <p:spPr>
          <a:xfrm flipV="1">
            <a:off x="6566942" y="3500111"/>
            <a:ext cx="2472310" cy="1518793"/>
          </a:xfrm>
          <a:prstGeom prst="snip1Rect">
            <a:avLst>
              <a:gd name="adj" fmla="val 0"/>
            </a:avLst>
          </a:prstGeom>
          <a:noFill/>
          <a:ln w="12700" cmpd="sng"/>
        </p:spPr>
        <p:style>
          <a:lnRef idx="2">
            <a:schemeClr val="accent1"/>
          </a:lnRef>
          <a:fillRef idx="1">
            <a:schemeClr val="lt1"/>
          </a:fillRef>
          <a:effectRef idx="0">
            <a:schemeClr val="accent1"/>
          </a:effectRef>
          <a:fontRef idx="minor">
            <a:schemeClr val="dk1"/>
          </a:fontRef>
        </p:style>
        <p:txBody>
          <a:bodyPr rtlCol="0" anchor="ctr"/>
          <a:lstStyle/>
          <a:p>
            <a:pPr algn="ctr"/>
            <a:endParaRPr lang="es-ES"/>
          </a:p>
        </p:txBody>
      </p:sp>
      <p:sp>
        <p:nvSpPr>
          <p:cNvPr id="63" name="Marcador de texto 17"/>
          <p:cNvSpPr>
            <a:spLocks noGrp="1"/>
          </p:cNvSpPr>
          <p:nvPr>
            <p:ph type="body" sz="quarter" idx="30" hasCustomPrompt="1"/>
          </p:nvPr>
        </p:nvSpPr>
        <p:spPr>
          <a:xfrm>
            <a:off x="6795107" y="3567856"/>
            <a:ext cx="2131829" cy="1339372"/>
          </a:xfrm>
        </p:spPr>
        <p:txBody>
          <a:bodyPr anchor="ctr">
            <a:normAutofit/>
          </a:bodyPr>
          <a:lstStyle>
            <a:lvl1pPr marL="0" indent="0">
              <a:buNone/>
              <a:defRPr sz="2400" b="1"/>
            </a:lvl1pPr>
          </a:lstStyle>
          <a:p>
            <a:pPr lvl="0"/>
            <a:r>
              <a:rPr lang="es-ES_tradnl"/>
              <a:t>Títol</a:t>
            </a:r>
            <a:endParaRPr lang="es-ES"/>
          </a:p>
        </p:txBody>
      </p:sp>
      <p:sp>
        <p:nvSpPr>
          <p:cNvPr id="64" name="Elipse 63"/>
          <p:cNvSpPr/>
          <p:nvPr userDrawn="1"/>
        </p:nvSpPr>
        <p:spPr>
          <a:xfrm>
            <a:off x="3160462" y="3103595"/>
            <a:ext cx="793042" cy="793042"/>
          </a:xfrm>
          <a:prstGeom prst="ellipse">
            <a:avLst/>
          </a:prstGeom>
          <a:solidFill>
            <a:srgbClr val="D790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65" name="Elipse 64"/>
          <p:cNvSpPr/>
          <p:nvPr userDrawn="1"/>
        </p:nvSpPr>
        <p:spPr>
          <a:xfrm>
            <a:off x="6170421" y="3103595"/>
            <a:ext cx="793042" cy="793042"/>
          </a:xfrm>
          <a:prstGeom prst="ellipse">
            <a:avLst/>
          </a:prstGeom>
          <a:solidFill>
            <a:srgbClr val="BE0A1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3" name="Marcador de número de diapositiva 5">
            <a:extLst>
              <a:ext uri="{FF2B5EF4-FFF2-40B4-BE49-F238E27FC236}">
                <a16:creationId xmlns:a16="http://schemas.microsoft.com/office/drawing/2014/main" id="{B2826169-78D9-BA45-A5F5-EF83DE3C2FD8}"/>
              </a:ext>
            </a:extLst>
          </p:cNvPr>
          <p:cNvSpPr>
            <a:spLocks noGrp="1"/>
          </p:cNvSpPr>
          <p:nvPr>
            <p:ph type="sldNum" sz="quarter" idx="4"/>
          </p:nvPr>
        </p:nvSpPr>
        <p:spPr>
          <a:xfrm>
            <a:off x="6766465" y="1142477"/>
            <a:ext cx="2160362" cy="273844"/>
          </a:xfrm>
          <a:prstGeom prst="rect">
            <a:avLst/>
          </a:prstGeom>
        </p:spPr>
        <p:txBody>
          <a:bodyPr/>
          <a:lstStyle>
            <a:lvl1pPr algn="r">
              <a:defRPr sz="800">
                <a:latin typeface="Helvetica" pitchFamily="2" charset="0"/>
              </a:defRPr>
            </a:lvl1pPr>
          </a:lstStyle>
          <a:p>
            <a:fld id="{C4C24C35-2B90-7D42-B591-56F974708B39}" type="slidenum">
              <a:rPr lang="es-ES" smtClean="0"/>
              <a:pPr/>
              <a:t>‹#›</a:t>
            </a:fld>
            <a:endParaRPr lang="es-ES" dirty="0"/>
          </a:p>
        </p:txBody>
      </p:sp>
    </p:spTree>
    <p:extLst>
      <p:ext uri="{BB962C8B-B14F-4D97-AF65-F5344CB8AC3E}">
        <p14:creationId xmlns:p14="http://schemas.microsoft.com/office/powerpoint/2010/main" val="2756851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ítulo y objetos">
    <p:spTree>
      <p:nvGrpSpPr>
        <p:cNvPr id="1" name=""/>
        <p:cNvGrpSpPr/>
        <p:nvPr/>
      </p:nvGrpSpPr>
      <p:grpSpPr>
        <a:xfrm>
          <a:off x="0" y="0"/>
          <a:ext cx="0" cy="0"/>
          <a:chOff x="0" y="0"/>
          <a:chExt cx="0" cy="0"/>
        </a:xfrm>
      </p:grpSpPr>
      <p:sp>
        <p:nvSpPr>
          <p:cNvPr id="8" name="Rectángulo 7"/>
          <p:cNvSpPr/>
          <p:nvPr userDrawn="1"/>
        </p:nvSpPr>
        <p:spPr>
          <a:xfrm>
            <a:off x="0" y="1519049"/>
            <a:ext cx="2969737" cy="3624451"/>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3" name="Rectángulo 12"/>
          <p:cNvSpPr/>
          <p:nvPr userDrawn="1"/>
        </p:nvSpPr>
        <p:spPr>
          <a:xfrm>
            <a:off x="3087132" y="1519049"/>
            <a:ext cx="2969737" cy="3624451"/>
          </a:xfrm>
          <a:prstGeom prst="rect">
            <a:avLst/>
          </a:prstGeom>
          <a:solidFill>
            <a:srgbClr val="EEEEE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4" name="Rectángulo 13"/>
          <p:cNvSpPr/>
          <p:nvPr userDrawn="1"/>
        </p:nvSpPr>
        <p:spPr>
          <a:xfrm>
            <a:off x="6174263" y="1519049"/>
            <a:ext cx="2969737" cy="3624451"/>
          </a:xfrm>
          <a:prstGeom prst="rect">
            <a:avLst/>
          </a:prstGeom>
          <a:solidFill>
            <a:srgbClr val="EEEEE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Título 1"/>
          <p:cNvSpPr>
            <a:spLocks noGrp="1"/>
          </p:cNvSpPr>
          <p:nvPr>
            <p:ph type="title" hasCustomPrompt="1"/>
          </p:nvPr>
        </p:nvSpPr>
        <p:spPr>
          <a:xfrm>
            <a:off x="129055" y="205979"/>
            <a:ext cx="7710801" cy="857250"/>
          </a:xfrm>
        </p:spPr>
        <p:txBody>
          <a:bodyPr/>
          <a:lstStyle/>
          <a:p>
            <a:r>
              <a:rPr lang="es-ES_tradnl"/>
              <a:t>Clic per editar el títol</a:t>
            </a:r>
            <a:endParaRPr lang="es-ES"/>
          </a:p>
        </p:txBody>
      </p:sp>
      <p:sp>
        <p:nvSpPr>
          <p:cNvPr id="12" name="Marcador de posición de imagen 11"/>
          <p:cNvSpPr>
            <a:spLocks noGrp="1"/>
          </p:cNvSpPr>
          <p:nvPr>
            <p:ph type="pic" sz="quarter" idx="13" hasCustomPrompt="1"/>
          </p:nvPr>
        </p:nvSpPr>
        <p:spPr>
          <a:xfrm>
            <a:off x="6174262" y="1522452"/>
            <a:ext cx="2969737" cy="1758694"/>
          </a:xfrm>
        </p:spPr>
        <p:txBody>
          <a:bodyPr/>
          <a:lstStyle/>
          <a:p>
            <a:r>
              <a:rPr lang="es-ES_tradnl"/>
              <a:t>Imatge</a:t>
            </a:r>
            <a:endParaRPr lang="es-ES"/>
          </a:p>
        </p:txBody>
      </p:sp>
      <p:sp>
        <p:nvSpPr>
          <p:cNvPr id="19" name="Marcador de texto 17"/>
          <p:cNvSpPr>
            <a:spLocks noGrp="1"/>
          </p:cNvSpPr>
          <p:nvPr>
            <p:ph type="body" sz="quarter" idx="15" hasCustomPrompt="1"/>
          </p:nvPr>
        </p:nvSpPr>
        <p:spPr>
          <a:xfrm>
            <a:off x="6174263" y="3494171"/>
            <a:ext cx="2874962" cy="491814"/>
          </a:xfrm>
        </p:spPr>
        <p:txBody>
          <a:bodyPr>
            <a:normAutofit/>
          </a:bodyPr>
          <a:lstStyle>
            <a:lvl1pPr marL="0" indent="0">
              <a:buNone/>
              <a:defRPr sz="2400" b="1"/>
            </a:lvl1pPr>
          </a:lstStyle>
          <a:p>
            <a:pPr lvl="0"/>
            <a:r>
              <a:rPr lang="es-ES_tradnl"/>
              <a:t>Títol</a:t>
            </a:r>
            <a:endParaRPr lang="es-ES"/>
          </a:p>
        </p:txBody>
      </p:sp>
      <p:sp>
        <p:nvSpPr>
          <p:cNvPr id="23" name="Marcador de texto 17"/>
          <p:cNvSpPr>
            <a:spLocks noGrp="1"/>
          </p:cNvSpPr>
          <p:nvPr>
            <p:ph type="body" sz="quarter" idx="19" hasCustomPrompt="1"/>
          </p:nvPr>
        </p:nvSpPr>
        <p:spPr>
          <a:xfrm>
            <a:off x="6174263" y="3985985"/>
            <a:ext cx="2874962" cy="917864"/>
          </a:xfrm>
        </p:spPr>
        <p:txBody>
          <a:bodyPr>
            <a:normAutofit/>
          </a:bodyPr>
          <a:lstStyle>
            <a:lvl1pPr marL="0" indent="0">
              <a:buNone/>
              <a:defRPr sz="1400" b="0"/>
            </a:lvl1pPr>
          </a:lstStyle>
          <a:p>
            <a:pPr lvl="0"/>
            <a:r>
              <a:rPr lang="es-ES_tradnl"/>
              <a:t>Text</a:t>
            </a:r>
            <a:endParaRPr lang="es-ES"/>
          </a:p>
        </p:txBody>
      </p:sp>
      <p:sp>
        <p:nvSpPr>
          <p:cNvPr id="15" name="Marcador de posición de imagen 11"/>
          <p:cNvSpPr>
            <a:spLocks noGrp="1"/>
          </p:cNvSpPr>
          <p:nvPr>
            <p:ph type="pic" sz="quarter" idx="20" hasCustomPrompt="1"/>
          </p:nvPr>
        </p:nvSpPr>
        <p:spPr>
          <a:xfrm>
            <a:off x="3093486" y="1522452"/>
            <a:ext cx="2969737" cy="1758694"/>
          </a:xfrm>
        </p:spPr>
        <p:txBody>
          <a:bodyPr/>
          <a:lstStyle/>
          <a:p>
            <a:r>
              <a:rPr lang="es-ES_tradnl"/>
              <a:t>Imatge</a:t>
            </a:r>
            <a:endParaRPr lang="es-ES"/>
          </a:p>
        </p:txBody>
      </p:sp>
      <p:sp>
        <p:nvSpPr>
          <p:cNvPr id="16" name="Marcador de texto 17"/>
          <p:cNvSpPr>
            <a:spLocks noGrp="1"/>
          </p:cNvSpPr>
          <p:nvPr>
            <p:ph type="body" sz="quarter" idx="21" hasCustomPrompt="1"/>
          </p:nvPr>
        </p:nvSpPr>
        <p:spPr>
          <a:xfrm>
            <a:off x="3093486" y="3494171"/>
            <a:ext cx="2874962" cy="491814"/>
          </a:xfrm>
        </p:spPr>
        <p:txBody>
          <a:bodyPr>
            <a:normAutofit/>
          </a:bodyPr>
          <a:lstStyle>
            <a:lvl1pPr marL="0" indent="0">
              <a:buNone/>
              <a:defRPr sz="2400" b="1"/>
            </a:lvl1pPr>
          </a:lstStyle>
          <a:p>
            <a:pPr lvl="0"/>
            <a:r>
              <a:rPr lang="es-ES_tradnl"/>
              <a:t>Títol</a:t>
            </a:r>
            <a:endParaRPr lang="es-ES"/>
          </a:p>
        </p:txBody>
      </p:sp>
      <p:sp>
        <p:nvSpPr>
          <p:cNvPr id="17" name="Marcador de texto 17"/>
          <p:cNvSpPr>
            <a:spLocks noGrp="1"/>
          </p:cNvSpPr>
          <p:nvPr>
            <p:ph type="body" sz="quarter" idx="22" hasCustomPrompt="1"/>
          </p:nvPr>
        </p:nvSpPr>
        <p:spPr>
          <a:xfrm>
            <a:off x="3093486" y="3985985"/>
            <a:ext cx="2874962" cy="917864"/>
          </a:xfrm>
        </p:spPr>
        <p:txBody>
          <a:bodyPr>
            <a:normAutofit/>
          </a:bodyPr>
          <a:lstStyle>
            <a:lvl1pPr marL="0" indent="0">
              <a:buNone/>
              <a:defRPr sz="1400" b="0"/>
            </a:lvl1pPr>
          </a:lstStyle>
          <a:p>
            <a:pPr lvl="0"/>
            <a:r>
              <a:rPr lang="es-ES_tradnl"/>
              <a:t>Text</a:t>
            </a:r>
            <a:endParaRPr lang="es-ES"/>
          </a:p>
        </p:txBody>
      </p:sp>
      <p:sp>
        <p:nvSpPr>
          <p:cNvPr id="24" name="Marcador de texto 17"/>
          <p:cNvSpPr>
            <a:spLocks noGrp="1"/>
          </p:cNvSpPr>
          <p:nvPr>
            <p:ph type="body" sz="quarter" idx="23" hasCustomPrompt="1"/>
          </p:nvPr>
        </p:nvSpPr>
        <p:spPr>
          <a:xfrm>
            <a:off x="129472" y="3494171"/>
            <a:ext cx="2696220" cy="1409678"/>
          </a:xfrm>
        </p:spPr>
        <p:txBody>
          <a:bodyPr>
            <a:normAutofit/>
          </a:bodyPr>
          <a:lstStyle>
            <a:lvl1pPr marL="0" indent="0">
              <a:buNone/>
              <a:defRPr sz="1400" b="0">
                <a:solidFill>
                  <a:schemeClr val="bg1"/>
                </a:solidFill>
              </a:defRPr>
            </a:lvl1pPr>
          </a:lstStyle>
          <a:p>
            <a:pPr lvl="0"/>
            <a:r>
              <a:rPr lang="es-ES_tradnl"/>
              <a:t>Text</a:t>
            </a:r>
            <a:endParaRPr lang="es-ES"/>
          </a:p>
        </p:txBody>
      </p:sp>
      <p:sp>
        <p:nvSpPr>
          <p:cNvPr id="25" name="Marcador de texto 17"/>
          <p:cNvSpPr>
            <a:spLocks noGrp="1"/>
          </p:cNvSpPr>
          <p:nvPr>
            <p:ph type="body" sz="quarter" idx="24" hasCustomPrompt="1"/>
          </p:nvPr>
        </p:nvSpPr>
        <p:spPr>
          <a:xfrm>
            <a:off x="129055" y="1732074"/>
            <a:ext cx="2696637" cy="491814"/>
          </a:xfrm>
        </p:spPr>
        <p:txBody>
          <a:bodyPr>
            <a:normAutofit/>
          </a:bodyPr>
          <a:lstStyle>
            <a:lvl1pPr marL="0" indent="0">
              <a:buNone/>
              <a:defRPr sz="2400" b="1">
                <a:solidFill>
                  <a:srgbClr val="FFFFFF"/>
                </a:solidFill>
              </a:defRPr>
            </a:lvl1pPr>
          </a:lstStyle>
          <a:p>
            <a:pPr lvl="0"/>
            <a:r>
              <a:rPr lang="es-ES_tradnl"/>
              <a:t>Títol</a:t>
            </a:r>
            <a:endParaRPr lang="es-ES"/>
          </a:p>
        </p:txBody>
      </p:sp>
      <p:sp>
        <p:nvSpPr>
          <p:cNvPr id="18" name="Marcador de número de diapositiva 5">
            <a:extLst>
              <a:ext uri="{FF2B5EF4-FFF2-40B4-BE49-F238E27FC236}">
                <a16:creationId xmlns:a16="http://schemas.microsoft.com/office/drawing/2014/main" id="{64E26037-BA7B-EE41-ADC3-D8181F512DF7}"/>
              </a:ext>
            </a:extLst>
          </p:cNvPr>
          <p:cNvSpPr>
            <a:spLocks noGrp="1"/>
          </p:cNvSpPr>
          <p:nvPr>
            <p:ph type="sldNum" sz="quarter" idx="12"/>
          </p:nvPr>
        </p:nvSpPr>
        <p:spPr>
          <a:xfrm>
            <a:off x="6766465" y="1169521"/>
            <a:ext cx="2160362" cy="273844"/>
          </a:xfrm>
          <a:prstGeom prst="rect">
            <a:avLst/>
          </a:prstGeom>
        </p:spPr>
        <p:txBody>
          <a:bodyPr/>
          <a:lstStyle/>
          <a:p>
            <a:fld id="{C4C24C35-2B90-7D42-B591-56F974708B39}" type="slidenum">
              <a:t>‹#›</a:t>
            </a:fld>
            <a:endParaRPr lang="es-ES"/>
          </a:p>
        </p:txBody>
      </p:sp>
      <p:pic>
        <p:nvPicPr>
          <p:cNvPr id="21" name="Imagen 20" descr="Marca DB positiu horitzontal.png">
            <a:extLst>
              <a:ext uri="{FF2B5EF4-FFF2-40B4-BE49-F238E27FC236}">
                <a16:creationId xmlns:a16="http://schemas.microsoft.com/office/drawing/2014/main" id="{0B99E042-B87A-A648-81F7-4D0ED4D0769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08219" y="205980"/>
            <a:ext cx="818608" cy="271274"/>
          </a:xfrm>
          <a:prstGeom prst="rect">
            <a:avLst/>
          </a:prstGeom>
        </p:spPr>
      </p:pic>
    </p:spTree>
    <p:extLst>
      <p:ext uri="{BB962C8B-B14F-4D97-AF65-F5344CB8AC3E}">
        <p14:creationId xmlns:p14="http://schemas.microsoft.com/office/powerpoint/2010/main" val="30738152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Sólo el título">
    <p:spTree>
      <p:nvGrpSpPr>
        <p:cNvPr id="1" name=""/>
        <p:cNvGrpSpPr/>
        <p:nvPr/>
      </p:nvGrpSpPr>
      <p:grpSpPr>
        <a:xfrm>
          <a:off x="0" y="0"/>
          <a:ext cx="0" cy="0"/>
          <a:chOff x="0" y="0"/>
          <a:chExt cx="0" cy="0"/>
        </a:xfrm>
      </p:grpSpPr>
      <p:sp>
        <p:nvSpPr>
          <p:cNvPr id="6" name="Rectángulo 5"/>
          <p:cNvSpPr/>
          <p:nvPr userDrawn="1"/>
        </p:nvSpPr>
        <p:spPr>
          <a:xfrm>
            <a:off x="0" y="1519049"/>
            <a:ext cx="9144000" cy="3624451"/>
          </a:xfrm>
          <a:prstGeom prst="rect">
            <a:avLst/>
          </a:prstGeom>
          <a:solidFill>
            <a:srgbClr val="EEEEE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Título 1"/>
          <p:cNvSpPr>
            <a:spLocks noGrp="1"/>
          </p:cNvSpPr>
          <p:nvPr>
            <p:ph type="title" hasCustomPrompt="1"/>
          </p:nvPr>
        </p:nvSpPr>
        <p:spPr/>
        <p:txBody>
          <a:bodyPr/>
          <a:lstStyle/>
          <a:p>
            <a:r>
              <a:rPr lang="es-ES_tradnl"/>
              <a:t>Clic per editar el títol</a:t>
            </a:r>
            <a:endParaRPr lang="es-ES"/>
          </a:p>
        </p:txBody>
      </p:sp>
      <p:cxnSp>
        <p:nvCxnSpPr>
          <p:cNvPr id="18" name="Conector recto de flecha 17"/>
          <p:cNvCxnSpPr/>
          <p:nvPr userDrawn="1"/>
        </p:nvCxnSpPr>
        <p:spPr>
          <a:xfrm flipV="1">
            <a:off x="4024858" y="2974175"/>
            <a:ext cx="0" cy="838648"/>
          </a:xfrm>
          <a:prstGeom prst="straightConnector1">
            <a:avLst/>
          </a:prstGeom>
          <a:ln w="12700" cmpd="sng">
            <a:solidFill>
              <a:srgbClr val="992A38"/>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25" name="Recortar rectángulo de esquina sencilla 24"/>
          <p:cNvSpPr/>
          <p:nvPr userDrawn="1"/>
        </p:nvSpPr>
        <p:spPr>
          <a:xfrm flipV="1">
            <a:off x="129054" y="1651127"/>
            <a:ext cx="3884895" cy="1610232"/>
          </a:xfrm>
          <a:prstGeom prst="snip1Rect">
            <a:avLst>
              <a:gd name="adj" fmla="val 27155"/>
            </a:avLst>
          </a:prstGeom>
          <a:noFill/>
          <a:ln w="12700" cmpd="sng"/>
        </p:spPr>
        <p:style>
          <a:lnRef idx="2">
            <a:schemeClr val="accent1"/>
          </a:lnRef>
          <a:fillRef idx="1">
            <a:schemeClr val="lt1"/>
          </a:fillRef>
          <a:effectRef idx="0">
            <a:schemeClr val="accent1"/>
          </a:effectRef>
          <a:fontRef idx="minor">
            <a:schemeClr val="dk1"/>
          </a:fontRef>
        </p:style>
        <p:txBody>
          <a:bodyPr rtlCol="0" anchor="ctr"/>
          <a:lstStyle/>
          <a:p>
            <a:pPr algn="ctr"/>
            <a:endParaRPr lang="es-ES"/>
          </a:p>
        </p:txBody>
      </p:sp>
      <p:sp>
        <p:nvSpPr>
          <p:cNvPr id="26" name="Recortar rectángulo de esquina sencilla 25"/>
          <p:cNvSpPr/>
          <p:nvPr userDrawn="1"/>
        </p:nvSpPr>
        <p:spPr>
          <a:xfrm>
            <a:off x="139963" y="3383281"/>
            <a:ext cx="3884895" cy="1595120"/>
          </a:xfrm>
          <a:prstGeom prst="snip1Rect">
            <a:avLst>
              <a:gd name="adj" fmla="val 27155"/>
            </a:avLst>
          </a:prstGeom>
          <a:noFill/>
          <a:ln w="12700" cmpd="sng"/>
        </p:spPr>
        <p:style>
          <a:lnRef idx="2">
            <a:schemeClr val="accent1"/>
          </a:lnRef>
          <a:fillRef idx="1">
            <a:schemeClr val="lt1"/>
          </a:fillRef>
          <a:effectRef idx="0">
            <a:schemeClr val="accent1"/>
          </a:effectRef>
          <a:fontRef idx="minor">
            <a:schemeClr val="dk1"/>
          </a:fontRef>
        </p:style>
        <p:txBody>
          <a:bodyPr rtlCol="0" anchor="ctr"/>
          <a:lstStyle/>
          <a:p>
            <a:pPr algn="ctr"/>
            <a:endParaRPr lang="es-ES"/>
          </a:p>
        </p:txBody>
      </p:sp>
      <p:cxnSp>
        <p:nvCxnSpPr>
          <p:cNvPr id="31" name="Conector recto de flecha 30"/>
          <p:cNvCxnSpPr/>
          <p:nvPr userDrawn="1"/>
        </p:nvCxnSpPr>
        <p:spPr>
          <a:xfrm flipH="1">
            <a:off x="4100571" y="3812823"/>
            <a:ext cx="1055284" cy="0"/>
          </a:xfrm>
          <a:prstGeom prst="straightConnector1">
            <a:avLst/>
          </a:prstGeom>
          <a:ln w="12700" cmpd="sng">
            <a:solidFill>
              <a:srgbClr val="992A38"/>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32" name="Conector recto de flecha 31"/>
          <p:cNvCxnSpPr/>
          <p:nvPr userDrawn="1"/>
        </p:nvCxnSpPr>
        <p:spPr>
          <a:xfrm>
            <a:off x="4013949" y="2826571"/>
            <a:ext cx="1032182" cy="0"/>
          </a:xfrm>
          <a:prstGeom prst="straightConnector1">
            <a:avLst/>
          </a:prstGeom>
          <a:ln w="12700" cmpd="sng">
            <a:solidFill>
              <a:srgbClr val="992A38"/>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40" name="Marcador de texto 17"/>
          <p:cNvSpPr>
            <a:spLocks noGrp="1"/>
          </p:cNvSpPr>
          <p:nvPr>
            <p:ph type="body" sz="quarter" idx="14" hasCustomPrompt="1"/>
          </p:nvPr>
        </p:nvSpPr>
        <p:spPr>
          <a:xfrm>
            <a:off x="1280160" y="1804988"/>
            <a:ext cx="2662562" cy="491814"/>
          </a:xfrm>
        </p:spPr>
        <p:txBody>
          <a:bodyPr>
            <a:normAutofit/>
          </a:bodyPr>
          <a:lstStyle>
            <a:lvl1pPr marL="0" indent="0">
              <a:buNone/>
              <a:defRPr sz="2400" b="1"/>
            </a:lvl1pPr>
          </a:lstStyle>
          <a:p>
            <a:pPr lvl="0"/>
            <a:r>
              <a:rPr lang="es-ES_tradnl"/>
              <a:t>Títol</a:t>
            </a:r>
            <a:endParaRPr lang="es-ES"/>
          </a:p>
        </p:txBody>
      </p:sp>
      <p:sp>
        <p:nvSpPr>
          <p:cNvPr id="42" name="Marcador de texto 17"/>
          <p:cNvSpPr>
            <a:spLocks noGrp="1"/>
          </p:cNvSpPr>
          <p:nvPr>
            <p:ph type="body" sz="quarter" idx="17" hasCustomPrompt="1"/>
          </p:nvPr>
        </p:nvSpPr>
        <p:spPr>
          <a:xfrm>
            <a:off x="261135" y="1804988"/>
            <a:ext cx="849303" cy="491814"/>
          </a:xfrm>
        </p:spPr>
        <p:txBody>
          <a:bodyPr>
            <a:normAutofit/>
          </a:bodyPr>
          <a:lstStyle>
            <a:lvl1pPr marL="0" indent="0">
              <a:buNone/>
              <a:defRPr sz="2400" b="1">
                <a:solidFill>
                  <a:srgbClr val="990036"/>
                </a:solidFill>
              </a:defRPr>
            </a:lvl1pPr>
          </a:lstStyle>
          <a:p>
            <a:pPr lvl="0"/>
            <a:r>
              <a:rPr lang="es-ES_tradnl"/>
              <a:t>01.</a:t>
            </a:r>
            <a:endParaRPr lang="es-ES"/>
          </a:p>
        </p:txBody>
      </p:sp>
      <p:sp>
        <p:nvSpPr>
          <p:cNvPr id="43" name="Marcador de texto 17"/>
          <p:cNvSpPr>
            <a:spLocks noGrp="1"/>
          </p:cNvSpPr>
          <p:nvPr>
            <p:ph type="body" sz="quarter" idx="18" hasCustomPrompt="1"/>
          </p:nvPr>
        </p:nvSpPr>
        <p:spPr>
          <a:xfrm>
            <a:off x="6308289" y="1804988"/>
            <a:ext cx="2662562" cy="491814"/>
          </a:xfrm>
        </p:spPr>
        <p:txBody>
          <a:bodyPr>
            <a:normAutofit/>
          </a:bodyPr>
          <a:lstStyle>
            <a:lvl1pPr marL="0" indent="0">
              <a:buNone/>
              <a:defRPr sz="2400" b="1"/>
            </a:lvl1pPr>
          </a:lstStyle>
          <a:p>
            <a:pPr lvl="0"/>
            <a:r>
              <a:rPr lang="es-ES_tradnl"/>
              <a:t>Títol</a:t>
            </a:r>
            <a:endParaRPr lang="es-ES"/>
          </a:p>
        </p:txBody>
      </p:sp>
      <p:sp>
        <p:nvSpPr>
          <p:cNvPr id="44" name="Marcador de texto 17"/>
          <p:cNvSpPr>
            <a:spLocks noGrp="1"/>
          </p:cNvSpPr>
          <p:nvPr>
            <p:ph type="body" sz="quarter" idx="19" hasCustomPrompt="1"/>
          </p:nvPr>
        </p:nvSpPr>
        <p:spPr>
          <a:xfrm>
            <a:off x="5289264" y="1804988"/>
            <a:ext cx="849303" cy="491814"/>
          </a:xfrm>
        </p:spPr>
        <p:txBody>
          <a:bodyPr>
            <a:normAutofit/>
          </a:bodyPr>
          <a:lstStyle>
            <a:lvl1pPr marL="0" indent="0">
              <a:buNone/>
              <a:defRPr sz="2400" b="1">
                <a:solidFill>
                  <a:srgbClr val="990036"/>
                </a:solidFill>
              </a:defRPr>
            </a:lvl1pPr>
          </a:lstStyle>
          <a:p>
            <a:pPr lvl="0"/>
            <a:r>
              <a:rPr lang="es-ES_tradnl"/>
              <a:t>01.</a:t>
            </a:r>
            <a:endParaRPr lang="es-ES"/>
          </a:p>
        </p:txBody>
      </p:sp>
      <p:sp>
        <p:nvSpPr>
          <p:cNvPr id="45" name="Marcador de texto 17"/>
          <p:cNvSpPr>
            <a:spLocks noGrp="1"/>
          </p:cNvSpPr>
          <p:nvPr>
            <p:ph type="body" sz="quarter" idx="20" hasCustomPrompt="1"/>
          </p:nvPr>
        </p:nvSpPr>
        <p:spPr>
          <a:xfrm>
            <a:off x="1280160" y="3745174"/>
            <a:ext cx="2662562" cy="491814"/>
          </a:xfrm>
        </p:spPr>
        <p:txBody>
          <a:bodyPr>
            <a:normAutofit/>
          </a:bodyPr>
          <a:lstStyle>
            <a:lvl1pPr marL="0" indent="0">
              <a:buNone/>
              <a:defRPr sz="2400" b="1"/>
            </a:lvl1pPr>
          </a:lstStyle>
          <a:p>
            <a:pPr lvl="0"/>
            <a:r>
              <a:rPr lang="es-ES_tradnl"/>
              <a:t>Títol</a:t>
            </a:r>
            <a:endParaRPr lang="es-ES"/>
          </a:p>
        </p:txBody>
      </p:sp>
      <p:sp>
        <p:nvSpPr>
          <p:cNvPr id="46" name="Marcador de texto 17"/>
          <p:cNvSpPr>
            <a:spLocks noGrp="1"/>
          </p:cNvSpPr>
          <p:nvPr>
            <p:ph type="body" sz="quarter" idx="21" hasCustomPrompt="1"/>
          </p:nvPr>
        </p:nvSpPr>
        <p:spPr>
          <a:xfrm>
            <a:off x="261135" y="3745174"/>
            <a:ext cx="849303" cy="491814"/>
          </a:xfrm>
        </p:spPr>
        <p:txBody>
          <a:bodyPr>
            <a:normAutofit/>
          </a:bodyPr>
          <a:lstStyle>
            <a:lvl1pPr marL="0" indent="0">
              <a:buNone/>
              <a:defRPr sz="2400" b="1">
                <a:solidFill>
                  <a:srgbClr val="990036"/>
                </a:solidFill>
              </a:defRPr>
            </a:lvl1pPr>
          </a:lstStyle>
          <a:p>
            <a:pPr lvl="0"/>
            <a:r>
              <a:rPr lang="es-ES_tradnl"/>
              <a:t>01.</a:t>
            </a:r>
            <a:endParaRPr lang="es-ES"/>
          </a:p>
        </p:txBody>
      </p:sp>
      <p:sp>
        <p:nvSpPr>
          <p:cNvPr id="47" name="Marcador de texto 17"/>
          <p:cNvSpPr>
            <a:spLocks noGrp="1"/>
          </p:cNvSpPr>
          <p:nvPr>
            <p:ph type="body" sz="quarter" idx="22" hasCustomPrompt="1"/>
          </p:nvPr>
        </p:nvSpPr>
        <p:spPr>
          <a:xfrm>
            <a:off x="6308289" y="3745174"/>
            <a:ext cx="2662562" cy="491814"/>
          </a:xfrm>
        </p:spPr>
        <p:txBody>
          <a:bodyPr>
            <a:normAutofit/>
          </a:bodyPr>
          <a:lstStyle>
            <a:lvl1pPr marL="0" indent="0">
              <a:buNone/>
              <a:defRPr sz="2400" b="1"/>
            </a:lvl1pPr>
          </a:lstStyle>
          <a:p>
            <a:pPr lvl="0"/>
            <a:r>
              <a:rPr lang="es-ES_tradnl"/>
              <a:t>Títol</a:t>
            </a:r>
            <a:endParaRPr lang="es-ES"/>
          </a:p>
        </p:txBody>
      </p:sp>
      <p:sp>
        <p:nvSpPr>
          <p:cNvPr id="48" name="Marcador de texto 17"/>
          <p:cNvSpPr>
            <a:spLocks noGrp="1"/>
          </p:cNvSpPr>
          <p:nvPr>
            <p:ph type="body" sz="quarter" idx="23" hasCustomPrompt="1"/>
          </p:nvPr>
        </p:nvSpPr>
        <p:spPr>
          <a:xfrm>
            <a:off x="5289264" y="3745174"/>
            <a:ext cx="849303" cy="491814"/>
          </a:xfrm>
        </p:spPr>
        <p:txBody>
          <a:bodyPr>
            <a:normAutofit/>
          </a:bodyPr>
          <a:lstStyle>
            <a:lvl1pPr marL="0" indent="0">
              <a:buNone/>
              <a:defRPr sz="2400" b="1">
                <a:solidFill>
                  <a:srgbClr val="990036"/>
                </a:solidFill>
              </a:defRPr>
            </a:lvl1pPr>
          </a:lstStyle>
          <a:p>
            <a:pPr lvl="0"/>
            <a:r>
              <a:rPr lang="es-ES_tradnl"/>
              <a:t>01.</a:t>
            </a:r>
            <a:endParaRPr lang="es-ES"/>
          </a:p>
        </p:txBody>
      </p:sp>
      <p:sp>
        <p:nvSpPr>
          <p:cNvPr id="51" name="Recortar rectángulo de esquina sencilla 50"/>
          <p:cNvSpPr/>
          <p:nvPr userDrawn="1"/>
        </p:nvSpPr>
        <p:spPr>
          <a:xfrm flipH="1" flipV="1">
            <a:off x="5144946" y="1651127"/>
            <a:ext cx="3884895" cy="1610232"/>
          </a:xfrm>
          <a:prstGeom prst="snip1Rect">
            <a:avLst>
              <a:gd name="adj" fmla="val 27155"/>
            </a:avLst>
          </a:prstGeom>
          <a:noFill/>
          <a:ln w="12700" cmpd="sng"/>
        </p:spPr>
        <p:style>
          <a:lnRef idx="2">
            <a:schemeClr val="accent1"/>
          </a:lnRef>
          <a:fillRef idx="1">
            <a:schemeClr val="lt1"/>
          </a:fillRef>
          <a:effectRef idx="0">
            <a:schemeClr val="accent1"/>
          </a:effectRef>
          <a:fontRef idx="minor">
            <a:schemeClr val="dk1"/>
          </a:fontRef>
        </p:style>
        <p:txBody>
          <a:bodyPr rtlCol="0" anchor="ctr"/>
          <a:lstStyle/>
          <a:p>
            <a:pPr algn="ctr"/>
            <a:endParaRPr lang="es-ES"/>
          </a:p>
        </p:txBody>
      </p:sp>
      <p:sp>
        <p:nvSpPr>
          <p:cNvPr id="52" name="Recortar rectángulo de esquina sencilla 51"/>
          <p:cNvSpPr/>
          <p:nvPr userDrawn="1"/>
        </p:nvSpPr>
        <p:spPr>
          <a:xfrm flipH="1">
            <a:off x="5155855" y="3383281"/>
            <a:ext cx="3884895" cy="1595120"/>
          </a:xfrm>
          <a:prstGeom prst="snip1Rect">
            <a:avLst>
              <a:gd name="adj" fmla="val 27155"/>
            </a:avLst>
          </a:prstGeom>
          <a:noFill/>
          <a:ln w="12700" cmpd="sng"/>
        </p:spPr>
        <p:style>
          <a:lnRef idx="2">
            <a:schemeClr val="accent1"/>
          </a:lnRef>
          <a:fillRef idx="1">
            <a:schemeClr val="lt1"/>
          </a:fillRef>
          <a:effectRef idx="0">
            <a:schemeClr val="accent1"/>
          </a:effectRef>
          <a:fontRef idx="minor">
            <a:schemeClr val="dk1"/>
          </a:fontRef>
        </p:style>
        <p:txBody>
          <a:bodyPr rtlCol="0" anchor="ctr"/>
          <a:lstStyle/>
          <a:p>
            <a:pPr algn="ctr"/>
            <a:endParaRPr lang="es-ES"/>
          </a:p>
        </p:txBody>
      </p:sp>
      <p:cxnSp>
        <p:nvCxnSpPr>
          <p:cNvPr id="54" name="Conector recto de flecha 53"/>
          <p:cNvCxnSpPr/>
          <p:nvPr userDrawn="1"/>
        </p:nvCxnSpPr>
        <p:spPr>
          <a:xfrm>
            <a:off x="5144946" y="2826571"/>
            <a:ext cx="0" cy="877280"/>
          </a:xfrm>
          <a:prstGeom prst="straightConnector1">
            <a:avLst/>
          </a:prstGeom>
          <a:ln w="12700" cmpd="sng">
            <a:solidFill>
              <a:srgbClr val="992A38"/>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21" name="Marcador de número de diapositiva 5">
            <a:extLst>
              <a:ext uri="{FF2B5EF4-FFF2-40B4-BE49-F238E27FC236}">
                <a16:creationId xmlns:a16="http://schemas.microsoft.com/office/drawing/2014/main" id="{01192C76-F324-9644-A46E-45A3100A2113}"/>
              </a:ext>
            </a:extLst>
          </p:cNvPr>
          <p:cNvSpPr>
            <a:spLocks noGrp="1"/>
          </p:cNvSpPr>
          <p:nvPr>
            <p:ph type="sldNum" sz="quarter" idx="4"/>
          </p:nvPr>
        </p:nvSpPr>
        <p:spPr>
          <a:xfrm>
            <a:off x="6766465" y="1142477"/>
            <a:ext cx="2160362" cy="273844"/>
          </a:xfrm>
          <a:prstGeom prst="rect">
            <a:avLst/>
          </a:prstGeom>
        </p:spPr>
        <p:txBody>
          <a:bodyPr/>
          <a:lstStyle>
            <a:lvl1pPr algn="r">
              <a:defRPr sz="800">
                <a:latin typeface="Helvetica" pitchFamily="2" charset="0"/>
              </a:defRPr>
            </a:lvl1pPr>
          </a:lstStyle>
          <a:p>
            <a:fld id="{C4C24C35-2B90-7D42-B591-56F974708B39}" type="slidenum">
              <a:rPr lang="es-ES" smtClean="0"/>
              <a:pPr/>
              <a:t>‹#›</a:t>
            </a:fld>
            <a:endParaRPr lang="es-ES" dirty="0"/>
          </a:p>
        </p:txBody>
      </p:sp>
    </p:spTree>
    <p:extLst>
      <p:ext uri="{BB962C8B-B14F-4D97-AF65-F5344CB8AC3E}">
        <p14:creationId xmlns:p14="http://schemas.microsoft.com/office/powerpoint/2010/main" val="6543167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ólo el título">
    <p:spTree>
      <p:nvGrpSpPr>
        <p:cNvPr id="1" name=""/>
        <p:cNvGrpSpPr/>
        <p:nvPr/>
      </p:nvGrpSpPr>
      <p:grpSpPr>
        <a:xfrm>
          <a:off x="0" y="0"/>
          <a:ext cx="0" cy="0"/>
          <a:chOff x="0" y="0"/>
          <a:chExt cx="0" cy="0"/>
        </a:xfrm>
      </p:grpSpPr>
      <p:sp>
        <p:nvSpPr>
          <p:cNvPr id="12" name="Rectángulo 11"/>
          <p:cNvSpPr/>
          <p:nvPr userDrawn="1"/>
        </p:nvSpPr>
        <p:spPr>
          <a:xfrm>
            <a:off x="0" y="1522452"/>
            <a:ext cx="6096001" cy="3621048"/>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7" name="Marcador de posición de imagen 11"/>
          <p:cNvSpPr>
            <a:spLocks noGrp="1"/>
          </p:cNvSpPr>
          <p:nvPr>
            <p:ph type="pic" sz="quarter" idx="13" hasCustomPrompt="1"/>
          </p:nvPr>
        </p:nvSpPr>
        <p:spPr>
          <a:xfrm>
            <a:off x="6096000" y="1522452"/>
            <a:ext cx="3048000" cy="3621048"/>
          </a:xfrm>
        </p:spPr>
        <p:txBody>
          <a:bodyPr/>
          <a:lstStyle/>
          <a:p>
            <a:r>
              <a:rPr lang="es-ES_tradnl"/>
              <a:t>Arrossegui la imatge o faci clic a la icona per afegir una imatge</a:t>
            </a:r>
            <a:endParaRPr lang="es-ES"/>
          </a:p>
        </p:txBody>
      </p:sp>
      <p:sp>
        <p:nvSpPr>
          <p:cNvPr id="2" name="Título 1"/>
          <p:cNvSpPr>
            <a:spLocks noGrp="1"/>
          </p:cNvSpPr>
          <p:nvPr>
            <p:ph type="title" hasCustomPrompt="1"/>
          </p:nvPr>
        </p:nvSpPr>
        <p:spPr/>
        <p:txBody>
          <a:bodyPr/>
          <a:lstStyle/>
          <a:p>
            <a:r>
              <a:rPr lang="es-ES_tradnl"/>
              <a:t>Clic per editar el títol</a:t>
            </a:r>
            <a:endParaRPr lang="es-ES"/>
          </a:p>
        </p:txBody>
      </p:sp>
      <p:sp>
        <p:nvSpPr>
          <p:cNvPr id="11" name="Marcador de gráfico 10"/>
          <p:cNvSpPr>
            <a:spLocks noGrp="1"/>
          </p:cNvSpPr>
          <p:nvPr>
            <p:ph type="chart" sz="quarter" idx="15" hasCustomPrompt="1"/>
          </p:nvPr>
        </p:nvSpPr>
        <p:spPr>
          <a:xfrm>
            <a:off x="0" y="1522452"/>
            <a:ext cx="6096000" cy="3621048"/>
          </a:xfrm>
        </p:spPr>
        <p:txBody>
          <a:bodyPr/>
          <a:lstStyle/>
          <a:p>
            <a:r>
              <a:rPr lang="es-ES"/>
              <a:t>Gràfic</a:t>
            </a:r>
          </a:p>
        </p:txBody>
      </p:sp>
      <p:sp>
        <p:nvSpPr>
          <p:cNvPr id="8" name="Marcador de número de diapositiva 5">
            <a:extLst>
              <a:ext uri="{FF2B5EF4-FFF2-40B4-BE49-F238E27FC236}">
                <a16:creationId xmlns:a16="http://schemas.microsoft.com/office/drawing/2014/main" id="{2479968C-34D9-9546-A01C-7DA6E102BE93}"/>
              </a:ext>
            </a:extLst>
          </p:cNvPr>
          <p:cNvSpPr>
            <a:spLocks noGrp="1"/>
          </p:cNvSpPr>
          <p:nvPr>
            <p:ph type="sldNum" sz="quarter" idx="4"/>
          </p:nvPr>
        </p:nvSpPr>
        <p:spPr>
          <a:xfrm>
            <a:off x="6766465" y="1142477"/>
            <a:ext cx="2160362" cy="273844"/>
          </a:xfrm>
          <a:prstGeom prst="rect">
            <a:avLst/>
          </a:prstGeom>
        </p:spPr>
        <p:txBody>
          <a:bodyPr/>
          <a:lstStyle>
            <a:lvl1pPr algn="r">
              <a:defRPr sz="800">
                <a:latin typeface="Helvetica" pitchFamily="2" charset="0"/>
              </a:defRPr>
            </a:lvl1pPr>
          </a:lstStyle>
          <a:p>
            <a:fld id="{C4C24C35-2B90-7D42-B591-56F974708B39}" type="slidenum">
              <a:rPr lang="es-ES" smtClean="0"/>
              <a:pPr/>
              <a:t>‹#›</a:t>
            </a:fld>
            <a:endParaRPr lang="es-ES" dirty="0"/>
          </a:p>
        </p:txBody>
      </p:sp>
    </p:spTree>
    <p:extLst>
      <p:ext uri="{BB962C8B-B14F-4D97-AF65-F5344CB8AC3E}">
        <p14:creationId xmlns:p14="http://schemas.microsoft.com/office/powerpoint/2010/main" val="18230390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6_Sólo el título">
    <p:spTree>
      <p:nvGrpSpPr>
        <p:cNvPr id="1" name=""/>
        <p:cNvGrpSpPr/>
        <p:nvPr/>
      </p:nvGrpSpPr>
      <p:grpSpPr>
        <a:xfrm>
          <a:off x="0" y="0"/>
          <a:ext cx="0" cy="0"/>
          <a:chOff x="0" y="0"/>
          <a:chExt cx="0" cy="0"/>
        </a:xfrm>
      </p:grpSpPr>
      <p:sp>
        <p:nvSpPr>
          <p:cNvPr id="12" name="Rectángulo 11"/>
          <p:cNvSpPr/>
          <p:nvPr userDrawn="1"/>
        </p:nvSpPr>
        <p:spPr>
          <a:xfrm>
            <a:off x="0" y="1522452"/>
            <a:ext cx="9144000" cy="3621048"/>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Título 1"/>
          <p:cNvSpPr>
            <a:spLocks noGrp="1"/>
          </p:cNvSpPr>
          <p:nvPr>
            <p:ph type="title" hasCustomPrompt="1"/>
          </p:nvPr>
        </p:nvSpPr>
        <p:spPr/>
        <p:txBody>
          <a:bodyPr/>
          <a:lstStyle/>
          <a:p>
            <a:r>
              <a:rPr lang="es-ES_tradnl"/>
              <a:t>Clic per editar el títol</a:t>
            </a:r>
            <a:endParaRPr lang="es-ES"/>
          </a:p>
        </p:txBody>
      </p:sp>
      <p:sp>
        <p:nvSpPr>
          <p:cNvPr id="11" name="Marcador de gráfico 10"/>
          <p:cNvSpPr>
            <a:spLocks noGrp="1"/>
          </p:cNvSpPr>
          <p:nvPr>
            <p:ph type="chart" sz="quarter" idx="15" hasCustomPrompt="1"/>
          </p:nvPr>
        </p:nvSpPr>
        <p:spPr>
          <a:xfrm>
            <a:off x="0" y="1522452"/>
            <a:ext cx="9144000" cy="3621048"/>
          </a:xfrm>
        </p:spPr>
        <p:txBody>
          <a:bodyPr/>
          <a:lstStyle/>
          <a:p>
            <a:r>
              <a:rPr lang="es-ES"/>
              <a:t>Gràfic</a:t>
            </a:r>
          </a:p>
        </p:txBody>
      </p:sp>
      <p:sp>
        <p:nvSpPr>
          <p:cNvPr id="6" name="Marcador de número de diapositiva 5">
            <a:extLst>
              <a:ext uri="{FF2B5EF4-FFF2-40B4-BE49-F238E27FC236}">
                <a16:creationId xmlns:a16="http://schemas.microsoft.com/office/drawing/2014/main" id="{5CC73A5A-A426-684D-8147-C0CD16DBB7FC}"/>
              </a:ext>
            </a:extLst>
          </p:cNvPr>
          <p:cNvSpPr>
            <a:spLocks noGrp="1"/>
          </p:cNvSpPr>
          <p:nvPr>
            <p:ph type="sldNum" sz="quarter" idx="4"/>
          </p:nvPr>
        </p:nvSpPr>
        <p:spPr>
          <a:xfrm>
            <a:off x="6766465" y="1142477"/>
            <a:ext cx="2160362" cy="273844"/>
          </a:xfrm>
          <a:prstGeom prst="rect">
            <a:avLst/>
          </a:prstGeom>
        </p:spPr>
        <p:txBody>
          <a:bodyPr/>
          <a:lstStyle>
            <a:lvl1pPr algn="r">
              <a:defRPr sz="800">
                <a:latin typeface="Helvetica" pitchFamily="2" charset="0"/>
              </a:defRPr>
            </a:lvl1pPr>
          </a:lstStyle>
          <a:p>
            <a:fld id="{C4C24C35-2B90-7D42-B591-56F974708B39}" type="slidenum">
              <a:rPr lang="es-ES" smtClean="0"/>
              <a:pPr/>
              <a:t>‹#›</a:t>
            </a:fld>
            <a:endParaRPr lang="es-ES" dirty="0"/>
          </a:p>
        </p:txBody>
      </p:sp>
    </p:spTree>
    <p:extLst>
      <p:ext uri="{BB962C8B-B14F-4D97-AF65-F5344CB8AC3E}">
        <p14:creationId xmlns:p14="http://schemas.microsoft.com/office/powerpoint/2010/main" val="281958294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7_Sólo el título">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a:lstStyle/>
          <a:p>
            <a:r>
              <a:rPr lang="es-ES_tradnl"/>
              <a:t>Clic per editar el títol</a:t>
            </a:r>
            <a:endParaRPr lang="es-ES"/>
          </a:p>
        </p:txBody>
      </p:sp>
      <p:sp>
        <p:nvSpPr>
          <p:cNvPr id="11" name="Marcador de gráfico 10"/>
          <p:cNvSpPr>
            <a:spLocks noGrp="1"/>
          </p:cNvSpPr>
          <p:nvPr>
            <p:ph type="chart" sz="quarter" idx="15" hasCustomPrompt="1"/>
          </p:nvPr>
        </p:nvSpPr>
        <p:spPr>
          <a:xfrm>
            <a:off x="-1" y="1522452"/>
            <a:ext cx="9144001" cy="3621048"/>
          </a:xfrm>
        </p:spPr>
        <p:txBody>
          <a:bodyPr/>
          <a:lstStyle/>
          <a:p>
            <a:r>
              <a:rPr lang="es-ES"/>
              <a:t>Gràfic</a:t>
            </a:r>
          </a:p>
        </p:txBody>
      </p:sp>
      <p:sp>
        <p:nvSpPr>
          <p:cNvPr id="6" name="Marcador de número de diapositiva 5">
            <a:extLst>
              <a:ext uri="{FF2B5EF4-FFF2-40B4-BE49-F238E27FC236}">
                <a16:creationId xmlns:a16="http://schemas.microsoft.com/office/drawing/2014/main" id="{228BA091-61F5-784F-B756-6478FC2051C6}"/>
              </a:ext>
            </a:extLst>
          </p:cNvPr>
          <p:cNvSpPr>
            <a:spLocks noGrp="1"/>
          </p:cNvSpPr>
          <p:nvPr>
            <p:ph type="sldNum" sz="quarter" idx="4"/>
          </p:nvPr>
        </p:nvSpPr>
        <p:spPr>
          <a:xfrm>
            <a:off x="6766465" y="1142477"/>
            <a:ext cx="2160362" cy="273844"/>
          </a:xfrm>
          <a:prstGeom prst="rect">
            <a:avLst/>
          </a:prstGeom>
        </p:spPr>
        <p:txBody>
          <a:bodyPr/>
          <a:lstStyle>
            <a:lvl1pPr algn="r">
              <a:defRPr sz="800">
                <a:latin typeface="Helvetica" pitchFamily="2" charset="0"/>
              </a:defRPr>
            </a:lvl1pPr>
          </a:lstStyle>
          <a:p>
            <a:fld id="{C4C24C35-2B90-7D42-B591-56F974708B39}" type="slidenum">
              <a:rPr lang="es-ES" smtClean="0"/>
              <a:pPr/>
              <a:t>‹#›</a:t>
            </a:fld>
            <a:endParaRPr lang="es-ES" dirty="0"/>
          </a:p>
        </p:txBody>
      </p:sp>
    </p:spTree>
    <p:extLst>
      <p:ext uri="{BB962C8B-B14F-4D97-AF65-F5344CB8AC3E}">
        <p14:creationId xmlns:p14="http://schemas.microsoft.com/office/powerpoint/2010/main" val="240272665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8_Sólo el título">
    <p:spTree>
      <p:nvGrpSpPr>
        <p:cNvPr id="1" name=""/>
        <p:cNvGrpSpPr/>
        <p:nvPr/>
      </p:nvGrpSpPr>
      <p:grpSpPr>
        <a:xfrm>
          <a:off x="0" y="0"/>
          <a:ext cx="0" cy="0"/>
          <a:chOff x="0" y="0"/>
          <a:chExt cx="0" cy="0"/>
        </a:xfrm>
      </p:grpSpPr>
      <p:sp>
        <p:nvSpPr>
          <p:cNvPr id="12" name="Rectángulo 11"/>
          <p:cNvSpPr/>
          <p:nvPr userDrawn="1"/>
        </p:nvSpPr>
        <p:spPr>
          <a:xfrm>
            <a:off x="0" y="1522452"/>
            <a:ext cx="9144000" cy="3621048"/>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Título 1"/>
          <p:cNvSpPr>
            <a:spLocks noGrp="1"/>
          </p:cNvSpPr>
          <p:nvPr>
            <p:ph type="title" hasCustomPrompt="1"/>
          </p:nvPr>
        </p:nvSpPr>
        <p:spPr/>
        <p:txBody>
          <a:bodyPr/>
          <a:lstStyle/>
          <a:p>
            <a:r>
              <a:rPr lang="es-ES_tradnl"/>
              <a:t>Clic per editar el títol</a:t>
            </a:r>
            <a:endParaRPr lang="es-ES"/>
          </a:p>
        </p:txBody>
      </p:sp>
      <p:sp>
        <p:nvSpPr>
          <p:cNvPr id="8" name="Marcador de SmartArt 7"/>
          <p:cNvSpPr>
            <a:spLocks noGrp="1"/>
          </p:cNvSpPr>
          <p:nvPr>
            <p:ph type="dgm" sz="quarter" idx="17" hasCustomPrompt="1"/>
          </p:nvPr>
        </p:nvSpPr>
        <p:spPr>
          <a:xfrm>
            <a:off x="0" y="1522452"/>
            <a:ext cx="9144000" cy="3621048"/>
          </a:xfrm>
        </p:spPr>
        <p:txBody>
          <a:bodyPr/>
          <a:lstStyle/>
          <a:p>
            <a:r>
              <a:rPr lang="es-ES"/>
              <a:t>Gràfic SmartArt</a:t>
            </a:r>
          </a:p>
        </p:txBody>
      </p:sp>
      <p:sp>
        <p:nvSpPr>
          <p:cNvPr id="6" name="Marcador de número de diapositiva 5">
            <a:extLst>
              <a:ext uri="{FF2B5EF4-FFF2-40B4-BE49-F238E27FC236}">
                <a16:creationId xmlns:a16="http://schemas.microsoft.com/office/drawing/2014/main" id="{037A1A2C-99BB-1043-996C-CF2EEB685993}"/>
              </a:ext>
            </a:extLst>
          </p:cNvPr>
          <p:cNvSpPr>
            <a:spLocks noGrp="1"/>
          </p:cNvSpPr>
          <p:nvPr>
            <p:ph type="sldNum" sz="quarter" idx="4"/>
          </p:nvPr>
        </p:nvSpPr>
        <p:spPr>
          <a:xfrm>
            <a:off x="6766465" y="1142477"/>
            <a:ext cx="2160362" cy="273844"/>
          </a:xfrm>
          <a:prstGeom prst="rect">
            <a:avLst/>
          </a:prstGeom>
        </p:spPr>
        <p:txBody>
          <a:bodyPr/>
          <a:lstStyle>
            <a:lvl1pPr algn="r">
              <a:defRPr sz="800">
                <a:latin typeface="Helvetica" pitchFamily="2" charset="0"/>
              </a:defRPr>
            </a:lvl1pPr>
          </a:lstStyle>
          <a:p>
            <a:fld id="{C4C24C35-2B90-7D42-B591-56F974708B39}" type="slidenum">
              <a:rPr lang="es-ES" smtClean="0"/>
              <a:pPr/>
              <a:t>‹#›</a:t>
            </a:fld>
            <a:endParaRPr lang="es-ES" dirty="0"/>
          </a:p>
        </p:txBody>
      </p:sp>
    </p:spTree>
    <p:extLst>
      <p:ext uri="{BB962C8B-B14F-4D97-AF65-F5344CB8AC3E}">
        <p14:creationId xmlns:p14="http://schemas.microsoft.com/office/powerpoint/2010/main" val="31355586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40" name="Título 1"/>
          <p:cNvSpPr>
            <a:spLocks noGrp="1"/>
          </p:cNvSpPr>
          <p:nvPr>
            <p:ph type="title" hasCustomPrompt="1"/>
          </p:nvPr>
        </p:nvSpPr>
        <p:spPr>
          <a:xfrm>
            <a:off x="129055" y="205979"/>
            <a:ext cx="8229600" cy="857250"/>
          </a:xfrm>
        </p:spPr>
        <p:txBody>
          <a:bodyPr/>
          <a:lstStyle/>
          <a:p>
            <a:r>
              <a:rPr lang="es-ES_tradnl"/>
              <a:t>Clic per editar el títol</a:t>
            </a:r>
            <a:endParaRPr lang="es-ES"/>
          </a:p>
        </p:txBody>
      </p:sp>
      <p:sp>
        <p:nvSpPr>
          <p:cNvPr id="4" name="Marcador de número de diapositiva 5">
            <a:extLst>
              <a:ext uri="{FF2B5EF4-FFF2-40B4-BE49-F238E27FC236}">
                <a16:creationId xmlns:a16="http://schemas.microsoft.com/office/drawing/2014/main" id="{14AEA19F-B253-E149-960D-7D817CCECD8E}"/>
              </a:ext>
            </a:extLst>
          </p:cNvPr>
          <p:cNvSpPr>
            <a:spLocks noGrp="1"/>
          </p:cNvSpPr>
          <p:nvPr>
            <p:ph type="sldNum" sz="quarter" idx="4"/>
          </p:nvPr>
        </p:nvSpPr>
        <p:spPr>
          <a:xfrm>
            <a:off x="6766465" y="1142477"/>
            <a:ext cx="2160362" cy="273844"/>
          </a:xfrm>
          <a:prstGeom prst="rect">
            <a:avLst/>
          </a:prstGeom>
        </p:spPr>
        <p:txBody>
          <a:bodyPr/>
          <a:lstStyle>
            <a:lvl1pPr algn="r">
              <a:defRPr sz="800">
                <a:latin typeface="Helvetica" pitchFamily="2" charset="0"/>
              </a:defRPr>
            </a:lvl1pPr>
          </a:lstStyle>
          <a:p>
            <a:fld id="{C4C24C35-2B90-7D42-B591-56F974708B39}" type="slidenum">
              <a:rPr lang="es-ES" smtClean="0"/>
              <a:pPr/>
              <a:t>‹#›</a:t>
            </a:fld>
            <a:endParaRPr lang="es-ES" dirty="0"/>
          </a:p>
        </p:txBody>
      </p:sp>
    </p:spTree>
    <p:extLst>
      <p:ext uri="{BB962C8B-B14F-4D97-AF65-F5344CB8AC3E}">
        <p14:creationId xmlns:p14="http://schemas.microsoft.com/office/powerpoint/2010/main" val="32963958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4" name="Rectángulo 3"/>
          <p:cNvSpPr/>
          <p:nvPr userDrawn="1"/>
        </p:nvSpPr>
        <p:spPr>
          <a:xfrm>
            <a:off x="0" y="2116268"/>
            <a:ext cx="3048000" cy="723503"/>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5" name="Rectángulo 4"/>
          <p:cNvSpPr/>
          <p:nvPr userDrawn="1"/>
        </p:nvSpPr>
        <p:spPr>
          <a:xfrm>
            <a:off x="0" y="2888281"/>
            <a:ext cx="3048000" cy="723503"/>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8" name="Rectángulo 7"/>
          <p:cNvSpPr/>
          <p:nvPr userDrawn="1"/>
        </p:nvSpPr>
        <p:spPr>
          <a:xfrm>
            <a:off x="0" y="3660294"/>
            <a:ext cx="3048000" cy="723503"/>
          </a:xfrm>
          <a:prstGeom prst="rect">
            <a:avLst/>
          </a:prstGeom>
          <a:solidFill>
            <a:srgbClr val="63A1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9" name="Rectángulo 8"/>
          <p:cNvSpPr/>
          <p:nvPr userDrawn="1"/>
        </p:nvSpPr>
        <p:spPr>
          <a:xfrm>
            <a:off x="0" y="4432307"/>
            <a:ext cx="3048000" cy="723503"/>
          </a:xfrm>
          <a:prstGeom prst="rect">
            <a:avLst/>
          </a:prstGeom>
          <a:solidFill>
            <a:srgbClr val="01357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0" name="Rectángulo 9"/>
          <p:cNvSpPr/>
          <p:nvPr userDrawn="1"/>
        </p:nvSpPr>
        <p:spPr>
          <a:xfrm>
            <a:off x="3129280" y="2116268"/>
            <a:ext cx="2966720" cy="723503"/>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1" name="Rectángulo 10"/>
          <p:cNvSpPr/>
          <p:nvPr userDrawn="1"/>
        </p:nvSpPr>
        <p:spPr>
          <a:xfrm>
            <a:off x="3129280" y="2888281"/>
            <a:ext cx="2966720" cy="723503"/>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2" name="Rectángulo 11"/>
          <p:cNvSpPr/>
          <p:nvPr userDrawn="1"/>
        </p:nvSpPr>
        <p:spPr>
          <a:xfrm>
            <a:off x="3129280" y="3660294"/>
            <a:ext cx="2966720" cy="723503"/>
          </a:xfrm>
          <a:prstGeom prst="rect">
            <a:avLst/>
          </a:prstGeom>
          <a:solidFill>
            <a:srgbClr val="DEA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3" name="Rectángulo 12"/>
          <p:cNvSpPr/>
          <p:nvPr userDrawn="1"/>
        </p:nvSpPr>
        <p:spPr>
          <a:xfrm>
            <a:off x="3129280" y="4432307"/>
            <a:ext cx="2966720" cy="723503"/>
          </a:xfrm>
          <a:prstGeom prst="rect">
            <a:avLst/>
          </a:prstGeom>
          <a:solidFill>
            <a:srgbClr val="BE0A1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8" name="Rectángulo 17"/>
          <p:cNvSpPr/>
          <p:nvPr userDrawn="1"/>
        </p:nvSpPr>
        <p:spPr>
          <a:xfrm>
            <a:off x="6177280" y="2116268"/>
            <a:ext cx="2966720" cy="723503"/>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9" name="Rectángulo 18"/>
          <p:cNvSpPr/>
          <p:nvPr userDrawn="1"/>
        </p:nvSpPr>
        <p:spPr>
          <a:xfrm>
            <a:off x="6177280" y="2888281"/>
            <a:ext cx="2966720" cy="723503"/>
          </a:xfrm>
          <a:prstGeom prst="rect">
            <a:avLst/>
          </a:prstGeom>
          <a:solidFill>
            <a:srgbClr val="6F903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0" name="Rectángulo 19"/>
          <p:cNvSpPr/>
          <p:nvPr userDrawn="1"/>
        </p:nvSpPr>
        <p:spPr>
          <a:xfrm>
            <a:off x="6177280" y="3660294"/>
            <a:ext cx="2966720" cy="723503"/>
          </a:xfrm>
          <a:prstGeom prst="rect">
            <a:avLst/>
          </a:prstGeom>
          <a:solidFill>
            <a:srgbClr val="65529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1" name="Rectángulo 20"/>
          <p:cNvSpPr/>
          <p:nvPr userDrawn="1"/>
        </p:nvSpPr>
        <p:spPr>
          <a:xfrm>
            <a:off x="6177280" y="4432307"/>
            <a:ext cx="2966720" cy="723503"/>
          </a:xfrm>
          <a:prstGeom prst="rect">
            <a:avLst/>
          </a:prstGeom>
          <a:solidFill>
            <a:srgbClr val="9868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2" name="Rectángulo 21"/>
          <p:cNvSpPr/>
          <p:nvPr userDrawn="1"/>
        </p:nvSpPr>
        <p:spPr>
          <a:xfrm>
            <a:off x="6177280" y="1336170"/>
            <a:ext cx="2966720" cy="723503"/>
          </a:xfrm>
          <a:prstGeom prst="rect">
            <a:avLst/>
          </a:prstGeom>
          <a:solidFill>
            <a:srgbClr val="D790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3" name="Rectángulo 22"/>
          <p:cNvSpPr/>
          <p:nvPr userDrawn="1"/>
        </p:nvSpPr>
        <p:spPr>
          <a:xfrm>
            <a:off x="0" y="1336170"/>
            <a:ext cx="6096000" cy="72350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3" name="CuadroTexto 2"/>
          <p:cNvSpPr txBox="1"/>
          <p:nvPr userDrawn="1"/>
        </p:nvSpPr>
        <p:spPr>
          <a:xfrm>
            <a:off x="129054" y="1513255"/>
            <a:ext cx="2918945" cy="369332"/>
          </a:xfrm>
          <a:prstGeom prst="rect">
            <a:avLst/>
          </a:prstGeom>
          <a:noFill/>
        </p:spPr>
        <p:txBody>
          <a:bodyPr wrap="square" rtlCol="0">
            <a:spAutoFit/>
          </a:bodyPr>
          <a:lstStyle/>
          <a:p>
            <a:r>
              <a:rPr lang="es-ES" b="1">
                <a:solidFill>
                  <a:schemeClr val="bg1"/>
                </a:solidFill>
              </a:rPr>
              <a:t>Diputació de Barcelona</a:t>
            </a:r>
          </a:p>
        </p:txBody>
      </p:sp>
      <p:sp>
        <p:nvSpPr>
          <p:cNvPr id="26" name="CuadroTexto 25"/>
          <p:cNvSpPr txBox="1"/>
          <p:nvPr userDrawn="1"/>
        </p:nvSpPr>
        <p:spPr>
          <a:xfrm>
            <a:off x="129054" y="2293353"/>
            <a:ext cx="2918945" cy="369332"/>
          </a:xfrm>
          <a:prstGeom prst="rect">
            <a:avLst/>
          </a:prstGeom>
          <a:noFill/>
        </p:spPr>
        <p:txBody>
          <a:bodyPr wrap="square" rtlCol="0">
            <a:spAutoFit/>
          </a:bodyPr>
          <a:lstStyle/>
          <a:p>
            <a:r>
              <a:rPr lang="es-ES" b="1">
                <a:solidFill>
                  <a:schemeClr val="bg1"/>
                </a:solidFill>
              </a:rPr>
              <a:t>Benestar i ciutadania</a:t>
            </a:r>
          </a:p>
        </p:txBody>
      </p:sp>
      <p:sp>
        <p:nvSpPr>
          <p:cNvPr id="27" name="CuadroTexto 26"/>
          <p:cNvSpPr txBox="1"/>
          <p:nvPr userDrawn="1"/>
        </p:nvSpPr>
        <p:spPr>
          <a:xfrm>
            <a:off x="129054" y="3065366"/>
            <a:ext cx="2918945" cy="369332"/>
          </a:xfrm>
          <a:prstGeom prst="rect">
            <a:avLst/>
          </a:prstGeom>
          <a:noFill/>
        </p:spPr>
        <p:txBody>
          <a:bodyPr wrap="square" rtlCol="0">
            <a:spAutoFit/>
          </a:bodyPr>
          <a:lstStyle/>
          <a:p>
            <a:r>
              <a:rPr lang="es-ES" b="1">
                <a:solidFill>
                  <a:schemeClr val="bg1"/>
                </a:solidFill>
              </a:rPr>
              <a:t>Salut Pública</a:t>
            </a:r>
          </a:p>
        </p:txBody>
      </p:sp>
      <p:sp>
        <p:nvSpPr>
          <p:cNvPr id="28" name="CuadroTexto 27"/>
          <p:cNvSpPr txBox="1"/>
          <p:nvPr userDrawn="1"/>
        </p:nvSpPr>
        <p:spPr>
          <a:xfrm>
            <a:off x="129054" y="3837379"/>
            <a:ext cx="2918945" cy="369332"/>
          </a:xfrm>
          <a:prstGeom prst="rect">
            <a:avLst/>
          </a:prstGeom>
          <a:noFill/>
        </p:spPr>
        <p:txBody>
          <a:bodyPr wrap="square" rtlCol="0">
            <a:spAutoFit/>
          </a:bodyPr>
          <a:lstStyle/>
          <a:p>
            <a:r>
              <a:rPr lang="es-ES" b="1">
                <a:solidFill>
                  <a:schemeClr val="bg1"/>
                </a:solidFill>
              </a:rPr>
              <a:t>Esports</a:t>
            </a:r>
          </a:p>
        </p:txBody>
      </p:sp>
      <p:sp>
        <p:nvSpPr>
          <p:cNvPr id="29" name="CuadroTexto 28"/>
          <p:cNvSpPr txBox="1"/>
          <p:nvPr userDrawn="1"/>
        </p:nvSpPr>
        <p:spPr>
          <a:xfrm>
            <a:off x="129054" y="4487472"/>
            <a:ext cx="2918945" cy="646331"/>
          </a:xfrm>
          <a:prstGeom prst="rect">
            <a:avLst/>
          </a:prstGeom>
          <a:noFill/>
        </p:spPr>
        <p:txBody>
          <a:bodyPr wrap="square" rtlCol="0">
            <a:spAutoFit/>
          </a:bodyPr>
          <a:lstStyle/>
          <a:p>
            <a:r>
              <a:rPr lang="es-ES" b="1">
                <a:solidFill>
                  <a:schemeClr val="bg1"/>
                </a:solidFill>
              </a:rPr>
              <a:t>Innovació i governs digitals</a:t>
            </a:r>
          </a:p>
        </p:txBody>
      </p:sp>
      <p:sp>
        <p:nvSpPr>
          <p:cNvPr id="31" name="CuadroTexto 30"/>
          <p:cNvSpPr txBox="1"/>
          <p:nvPr userDrawn="1"/>
        </p:nvSpPr>
        <p:spPr>
          <a:xfrm>
            <a:off x="3129280" y="2293353"/>
            <a:ext cx="2918945" cy="369332"/>
          </a:xfrm>
          <a:prstGeom prst="rect">
            <a:avLst/>
          </a:prstGeom>
          <a:noFill/>
        </p:spPr>
        <p:txBody>
          <a:bodyPr wrap="square" rtlCol="0">
            <a:spAutoFit/>
          </a:bodyPr>
          <a:lstStyle/>
          <a:p>
            <a:r>
              <a:rPr lang="es-ES" b="1">
                <a:solidFill>
                  <a:schemeClr val="bg1"/>
                </a:solidFill>
              </a:rPr>
              <a:t>Educació</a:t>
            </a:r>
          </a:p>
        </p:txBody>
      </p:sp>
      <p:sp>
        <p:nvSpPr>
          <p:cNvPr id="32" name="CuadroTexto 31"/>
          <p:cNvSpPr txBox="1"/>
          <p:nvPr userDrawn="1"/>
        </p:nvSpPr>
        <p:spPr>
          <a:xfrm>
            <a:off x="3129280" y="3065366"/>
            <a:ext cx="2918945" cy="369332"/>
          </a:xfrm>
          <a:prstGeom prst="rect">
            <a:avLst/>
          </a:prstGeom>
          <a:noFill/>
        </p:spPr>
        <p:txBody>
          <a:bodyPr wrap="square" rtlCol="0">
            <a:spAutoFit/>
          </a:bodyPr>
          <a:lstStyle/>
          <a:p>
            <a:r>
              <a:rPr lang="es-ES" b="1">
                <a:solidFill>
                  <a:schemeClr val="bg1"/>
                </a:solidFill>
              </a:rPr>
              <a:t>Medi ambient</a:t>
            </a:r>
          </a:p>
        </p:txBody>
      </p:sp>
      <p:sp>
        <p:nvSpPr>
          <p:cNvPr id="33" name="CuadroTexto 32"/>
          <p:cNvSpPr txBox="1"/>
          <p:nvPr userDrawn="1"/>
        </p:nvSpPr>
        <p:spPr>
          <a:xfrm>
            <a:off x="3129280" y="3837379"/>
            <a:ext cx="2918945" cy="369332"/>
          </a:xfrm>
          <a:prstGeom prst="rect">
            <a:avLst/>
          </a:prstGeom>
          <a:noFill/>
        </p:spPr>
        <p:txBody>
          <a:bodyPr wrap="square" rtlCol="0">
            <a:spAutoFit/>
          </a:bodyPr>
          <a:lstStyle/>
          <a:p>
            <a:r>
              <a:rPr lang="es-ES" b="1">
                <a:solidFill>
                  <a:schemeClr val="bg1"/>
                </a:solidFill>
              </a:rPr>
              <a:t>Cultura</a:t>
            </a:r>
          </a:p>
        </p:txBody>
      </p:sp>
      <p:sp>
        <p:nvSpPr>
          <p:cNvPr id="34" name="CuadroTexto 33"/>
          <p:cNvSpPr txBox="1"/>
          <p:nvPr userDrawn="1"/>
        </p:nvSpPr>
        <p:spPr>
          <a:xfrm>
            <a:off x="3129280" y="4609392"/>
            <a:ext cx="2918945" cy="369332"/>
          </a:xfrm>
          <a:prstGeom prst="rect">
            <a:avLst/>
          </a:prstGeom>
          <a:noFill/>
        </p:spPr>
        <p:txBody>
          <a:bodyPr wrap="square" rtlCol="0">
            <a:spAutoFit/>
          </a:bodyPr>
          <a:lstStyle/>
          <a:p>
            <a:r>
              <a:rPr lang="es-ES" b="1">
                <a:solidFill>
                  <a:schemeClr val="bg1"/>
                </a:solidFill>
              </a:rPr>
              <a:t>Comerç</a:t>
            </a:r>
            <a:r>
              <a:rPr lang="es-ES" b="1" baseline="0">
                <a:solidFill>
                  <a:schemeClr val="bg1"/>
                </a:solidFill>
              </a:rPr>
              <a:t> i Consum</a:t>
            </a:r>
            <a:endParaRPr lang="es-ES" b="1">
              <a:solidFill>
                <a:schemeClr val="bg1"/>
              </a:solidFill>
            </a:endParaRPr>
          </a:p>
        </p:txBody>
      </p:sp>
      <p:sp>
        <p:nvSpPr>
          <p:cNvPr id="35" name="CuadroTexto 34"/>
          <p:cNvSpPr txBox="1"/>
          <p:nvPr userDrawn="1"/>
        </p:nvSpPr>
        <p:spPr>
          <a:xfrm>
            <a:off x="6184415" y="2293353"/>
            <a:ext cx="2918945" cy="369332"/>
          </a:xfrm>
          <a:prstGeom prst="rect">
            <a:avLst/>
          </a:prstGeom>
          <a:noFill/>
        </p:spPr>
        <p:txBody>
          <a:bodyPr wrap="square" rtlCol="0">
            <a:spAutoFit/>
          </a:bodyPr>
          <a:lstStyle/>
          <a:p>
            <a:r>
              <a:rPr lang="es-ES" b="1">
                <a:solidFill>
                  <a:schemeClr val="bg1"/>
                </a:solidFill>
              </a:rPr>
              <a:t>Economia</a:t>
            </a:r>
            <a:r>
              <a:rPr lang="es-ES" b="1" baseline="0">
                <a:solidFill>
                  <a:schemeClr val="bg1"/>
                </a:solidFill>
              </a:rPr>
              <a:t> i treball</a:t>
            </a:r>
            <a:endParaRPr lang="es-ES" b="1">
              <a:solidFill>
                <a:schemeClr val="bg1"/>
              </a:solidFill>
            </a:endParaRPr>
          </a:p>
        </p:txBody>
      </p:sp>
      <p:sp>
        <p:nvSpPr>
          <p:cNvPr id="36" name="CuadroTexto 35"/>
          <p:cNvSpPr txBox="1"/>
          <p:nvPr userDrawn="1"/>
        </p:nvSpPr>
        <p:spPr>
          <a:xfrm>
            <a:off x="6184415" y="3065366"/>
            <a:ext cx="2918945" cy="369332"/>
          </a:xfrm>
          <a:prstGeom prst="rect">
            <a:avLst/>
          </a:prstGeom>
          <a:noFill/>
        </p:spPr>
        <p:txBody>
          <a:bodyPr wrap="square" rtlCol="0">
            <a:spAutoFit/>
          </a:bodyPr>
          <a:lstStyle/>
          <a:p>
            <a:r>
              <a:rPr lang="es-ES" b="1">
                <a:solidFill>
                  <a:schemeClr val="bg1"/>
                </a:solidFill>
              </a:rPr>
              <a:t>Territori i parcs naturals</a:t>
            </a:r>
          </a:p>
        </p:txBody>
      </p:sp>
      <p:sp>
        <p:nvSpPr>
          <p:cNvPr id="37" name="CuadroTexto 36"/>
          <p:cNvSpPr txBox="1"/>
          <p:nvPr userDrawn="1"/>
        </p:nvSpPr>
        <p:spPr>
          <a:xfrm>
            <a:off x="6184415" y="3837379"/>
            <a:ext cx="2918945" cy="369332"/>
          </a:xfrm>
          <a:prstGeom prst="rect">
            <a:avLst/>
          </a:prstGeom>
          <a:noFill/>
        </p:spPr>
        <p:txBody>
          <a:bodyPr wrap="square" rtlCol="0">
            <a:spAutoFit/>
          </a:bodyPr>
          <a:lstStyle/>
          <a:p>
            <a:r>
              <a:rPr lang="es-ES" b="1">
                <a:solidFill>
                  <a:schemeClr val="bg1"/>
                </a:solidFill>
              </a:rPr>
              <a:t>Urbanisme i habitatge</a:t>
            </a:r>
          </a:p>
        </p:txBody>
      </p:sp>
      <p:sp>
        <p:nvSpPr>
          <p:cNvPr id="38" name="CuadroTexto 37"/>
          <p:cNvSpPr txBox="1"/>
          <p:nvPr userDrawn="1"/>
        </p:nvSpPr>
        <p:spPr>
          <a:xfrm>
            <a:off x="6184415" y="4609392"/>
            <a:ext cx="2918945" cy="369332"/>
          </a:xfrm>
          <a:prstGeom prst="rect">
            <a:avLst/>
          </a:prstGeom>
          <a:noFill/>
        </p:spPr>
        <p:txBody>
          <a:bodyPr wrap="square" rtlCol="0">
            <a:spAutoFit/>
          </a:bodyPr>
          <a:lstStyle/>
          <a:p>
            <a:r>
              <a:rPr lang="es-ES" b="1">
                <a:solidFill>
                  <a:schemeClr val="bg1"/>
                </a:solidFill>
              </a:rPr>
              <a:t>Turisme</a:t>
            </a:r>
          </a:p>
        </p:txBody>
      </p:sp>
      <p:sp>
        <p:nvSpPr>
          <p:cNvPr id="39" name="CuadroTexto 38"/>
          <p:cNvSpPr txBox="1"/>
          <p:nvPr userDrawn="1"/>
        </p:nvSpPr>
        <p:spPr>
          <a:xfrm>
            <a:off x="6184415" y="1513255"/>
            <a:ext cx="2918945" cy="369332"/>
          </a:xfrm>
          <a:prstGeom prst="rect">
            <a:avLst/>
          </a:prstGeom>
          <a:noFill/>
        </p:spPr>
        <p:txBody>
          <a:bodyPr wrap="square" rtlCol="0">
            <a:spAutoFit/>
          </a:bodyPr>
          <a:lstStyle/>
          <a:p>
            <a:r>
              <a:rPr lang="es-ES" b="1">
                <a:solidFill>
                  <a:schemeClr val="bg1"/>
                </a:solidFill>
              </a:rPr>
              <a:t>Administració local</a:t>
            </a:r>
          </a:p>
        </p:txBody>
      </p:sp>
      <p:sp>
        <p:nvSpPr>
          <p:cNvPr id="40" name="Título 1"/>
          <p:cNvSpPr>
            <a:spLocks noGrp="1"/>
          </p:cNvSpPr>
          <p:nvPr>
            <p:ph type="title" hasCustomPrompt="1"/>
          </p:nvPr>
        </p:nvSpPr>
        <p:spPr>
          <a:xfrm>
            <a:off x="129055" y="205979"/>
            <a:ext cx="8229600" cy="444261"/>
          </a:xfrm>
        </p:spPr>
        <p:txBody>
          <a:bodyPr>
            <a:normAutofit/>
          </a:bodyPr>
          <a:lstStyle>
            <a:lvl1pPr>
              <a:defRPr sz="2000"/>
            </a:lvl1pPr>
          </a:lstStyle>
          <a:p>
            <a:r>
              <a:rPr lang="es-ES_tradnl"/>
              <a:t>Colors corporatius</a:t>
            </a:r>
            <a:endParaRPr lang="es-ES"/>
          </a:p>
        </p:txBody>
      </p:sp>
    </p:spTree>
    <p:extLst>
      <p:ext uri="{BB962C8B-B14F-4D97-AF65-F5344CB8AC3E}">
        <p14:creationId xmlns:p14="http://schemas.microsoft.com/office/powerpoint/2010/main" val="146397230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Diapositiva de título">
    <p:spTree>
      <p:nvGrpSpPr>
        <p:cNvPr id="1" name=""/>
        <p:cNvGrpSpPr/>
        <p:nvPr/>
      </p:nvGrpSpPr>
      <p:grpSpPr>
        <a:xfrm>
          <a:off x="0" y="0"/>
          <a:ext cx="0" cy="0"/>
          <a:chOff x="0" y="0"/>
          <a:chExt cx="0" cy="0"/>
        </a:xfrm>
      </p:grpSpPr>
      <p:sp>
        <p:nvSpPr>
          <p:cNvPr id="25" name="Título 1"/>
          <p:cNvSpPr>
            <a:spLocks noGrp="1"/>
          </p:cNvSpPr>
          <p:nvPr>
            <p:ph type="title" hasCustomPrompt="1"/>
          </p:nvPr>
        </p:nvSpPr>
        <p:spPr>
          <a:xfrm>
            <a:off x="129055" y="205979"/>
            <a:ext cx="8229600" cy="444261"/>
          </a:xfrm>
        </p:spPr>
        <p:txBody>
          <a:bodyPr>
            <a:normAutofit/>
          </a:bodyPr>
          <a:lstStyle>
            <a:lvl1pPr>
              <a:defRPr sz="2000"/>
            </a:lvl1pPr>
          </a:lstStyle>
          <a:p>
            <a:r>
              <a:rPr lang="es-ES_tradnl"/>
              <a:t>Formes i Colors corporatius</a:t>
            </a:r>
            <a:endParaRPr lang="es-ES"/>
          </a:p>
        </p:txBody>
      </p:sp>
      <p:grpSp>
        <p:nvGrpSpPr>
          <p:cNvPr id="14" name="Agrupar 13"/>
          <p:cNvGrpSpPr/>
          <p:nvPr userDrawn="1"/>
        </p:nvGrpSpPr>
        <p:grpSpPr>
          <a:xfrm>
            <a:off x="129055" y="1795791"/>
            <a:ext cx="1985736" cy="3316223"/>
            <a:chOff x="129055" y="1289139"/>
            <a:chExt cx="2289116" cy="3822875"/>
          </a:xfrm>
        </p:grpSpPr>
        <p:sp>
          <p:nvSpPr>
            <p:cNvPr id="4" name="Rectángulo 3"/>
            <p:cNvSpPr/>
            <p:nvPr userDrawn="1"/>
          </p:nvSpPr>
          <p:spPr>
            <a:xfrm>
              <a:off x="129055" y="2072472"/>
              <a:ext cx="719999" cy="723503"/>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5" name="Rectángulo 4"/>
            <p:cNvSpPr/>
            <p:nvPr userDrawn="1"/>
          </p:nvSpPr>
          <p:spPr>
            <a:xfrm>
              <a:off x="129055" y="2844485"/>
              <a:ext cx="719999" cy="723503"/>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8" name="Rectángulo 7"/>
            <p:cNvSpPr/>
            <p:nvPr userDrawn="1"/>
          </p:nvSpPr>
          <p:spPr>
            <a:xfrm>
              <a:off x="129055" y="3616498"/>
              <a:ext cx="719999" cy="723503"/>
            </a:xfrm>
            <a:prstGeom prst="rect">
              <a:avLst/>
            </a:prstGeom>
            <a:solidFill>
              <a:srgbClr val="63A1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9" name="Rectángulo 8"/>
            <p:cNvSpPr/>
            <p:nvPr userDrawn="1"/>
          </p:nvSpPr>
          <p:spPr>
            <a:xfrm>
              <a:off x="129055" y="4388511"/>
              <a:ext cx="719999" cy="723503"/>
            </a:xfrm>
            <a:prstGeom prst="rect">
              <a:avLst/>
            </a:prstGeom>
            <a:solidFill>
              <a:srgbClr val="01357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0" name="Rectángulo 9"/>
            <p:cNvSpPr/>
            <p:nvPr userDrawn="1"/>
          </p:nvSpPr>
          <p:spPr>
            <a:xfrm>
              <a:off x="915542" y="2072472"/>
              <a:ext cx="720000" cy="723503"/>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1" name="Rectángulo 10"/>
            <p:cNvSpPr/>
            <p:nvPr userDrawn="1"/>
          </p:nvSpPr>
          <p:spPr>
            <a:xfrm>
              <a:off x="915542" y="2844485"/>
              <a:ext cx="720000" cy="723503"/>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2" name="Rectángulo 11"/>
            <p:cNvSpPr/>
            <p:nvPr userDrawn="1"/>
          </p:nvSpPr>
          <p:spPr>
            <a:xfrm>
              <a:off x="915542" y="3616498"/>
              <a:ext cx="720000" cy="723503"/>
            </a:xfrm>
            <a:prstGeom prst="rect">
              <a:avLst/>
            </a:prstGeom>
            <a:solidFill>
              <a:srgbClr val="DEA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3" name="Rectángulo 12"/>
            <p:cNvSpPr/>
            <p:nvPr userDrawn="1"/>
          </p:nvSpPr>
          <p:spPr>
            <a:xfrm>
              <a:off x="915542" y="4388511"/>
              <a:ext cx="720000" cy="723503"/>
            </a:xfrm>
            <a:prstGeom prst="rect">
              <a:avLst/>
            </a:prstGeom>
            <a:solidFill>
              <a:srgbClr val="BE0A1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8" name="Rectángulo 17"/>
            <p:cNvSpPr/>
            <p:nvPr userDrawn="1"/>
          </p:nvSpPr>
          <p:spPr>
            <a:xfrm>
              <a:off x="1698171" y="2072472"/>
              <a:ext cx="720000" cy="723503"/>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9" name="Rectángulo 18"/>
            <p:cNvSpPr/>
            <p:nvPr userDrawn="1"/>
          </p:nvSpPr>
          <p:spPr>
            <a:xfrm>
              <a:off x="1698171" y="2844485"/>
              <a:ext cx="720000" cy="723503"/>
            </a:xfrm>
            <a:prstGeom prst="rect">
              <a:avLst/>
            </a:prstGeom>
            <a:solidFill>
              <a:srgbClr val="6F903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0" name="Rectángulo 19"/>
            <p:cNvSpPr/>
            <p:nvPr userDrawn="1"/>
          </p:nvSpPr>
          <p:spPr>
            <a:xfrm>
              <a:off x="1698171" y="3616498"/>
              <a:ext cx="720000" cy="723503"/>
            </a:xfrm>
            <a:prstGeom prst="rect">
              <a:avLst/>
            </a:prstGeom>
            <a:solidFill>
              <a:srgbClr val="65529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1" name="Rectángulo 20"/>
            <p:cNvSpPr/>
            <p:nvPr userDrawn="1"/>
          </p:nvSpPr>
          <p:spPr>
            <a:xfrm>
              <a:off x="1698171" y="4388511"/>
              <a:ext cx="720000" cy="723503"/>
            </a:xfrm>
            <a:prstGeom prst="rect">
              <a:avLst/>
            </a:prstGeom>
            <a:solidFill>
              <a:srgbClr val="9868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2" name="Rectángulo 21"/>
            <p:cNvSpPr/>
            <p:nvPr userDrawn="1"/>
          </p:nvSpPr>
          <p:spPr>
            <a:xfrm>
              <a:off x="1698171" y="1289139"/>
              <a:ext cx="720000" cy="723503"/>
            </a:xfrm>
            <a:prstGeom prst="rect">
              <a:avLst/>
            </a:prstGeom>
            <a:solidFill>
              <a:srgbClr val="D790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grpSp>
      <p:grpSp>
        <p:nvGrpSpPr>
          <p:cNvPr id="7" name="Agrupar 6"/>
          <p:cNvGrpSpPr/>
          <p:nvPr userDrawn="1"/>
        </p:nvGrpSpPr>
        <p:grpSpPr>
          <a:xfrm>
            <a:off x="4649114" y="1787303"/>
            <a:ext cx="1994549" cy="3321501"/>
            <a:chOff x="3579954" y="1279354"/>
            <a:chExt cx="2299276" cy="3828959"/>
          </a:xfrm>
        </p:grpSpPr>
        <p:sp>
          <p:nvSpPr>
            <p:cNvPr id="53" name="Elipse 52"/>
            <p:cNvSpPr/>
            <p:nvPr userDrawn="1"/>
          </p:nvSpPr>
          <p:spPr>
            <a:xfrm flipH="1">
              <a:off x="3579954" y="4388314"/>
              <a:ext cx="719999" cy="719999"/>
            </a:xfrm>
            <a:prstGeom prst="ellipse">
              <a:avLst/>
            </a:prstGeom>
            <a:solidFill>
              <a:srgbClr val="01357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54" name="Elipse 53"/>
            <p:cNvSpPr/>
            <p:nvPr userDrawn="1"/>
          </p:nvSpPr>
          <p:spPr>
            <a:xfrm flipH="1">
              <a:off x="3579954" y="3620002"/>
              <a:ext cx="719999" cy="719999"/>
            </a:xfrm>
            <a:prstGeom prst="ellipse">
              <a:avLst/>
            </a:prstGeom>
            <a:solidFill>
              <a:srgbClr val="63A1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55" name="Elipse 54"/>
            <p:cNvSpPr/>
            <p:nvPr userDrawn="1"/>
          </p:nvSpPr>
          <p:spPr>
            <a:xfrm flipH="1">
              <a:off x="3579954" y="2847989"/>
              <a:ext cx="719999" cy="719999"/>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56" name="Elipse 55"/>
            <p:cNvSpPr/>
            <p:nvPr userDrawn="1"/>
          </p:nvSpPr>
          <p:spPr>
            <a:xfrm flipH="1">
              <a:off x="3579954" y="2072472"/>
              <a:ext cx="719999" cy="719999"/>
            </a:xfrm>
            <a:prstGeom prst="ellipse">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57" name="Elipse 56"/>
            <p:cNvSpPr/>
            <p:nvPr userDrawn="1"/>
          </p:nvSpPr>
          <p:spPr>
            <a:xfrm flipH="1">
              <a:off x="4366443" y="4388314"/>
              <a:ext cx="719999" cy="719999"/>
            </a:xfrm>
            <a:prstGeom prst="ellipse">
              <a:avLst/>
            </a:prstGeom>
            <a:solidFill>
              <a:srgbClr val="BE0A1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58" name="Elipse 57"/>
            <p:cNvSpPr/>
            <p:nvPr userDrawn="1"/>
          </p:nvSpPr>
          <p:spPr>
            <a:xfrm flipH="1">
              <a:off x="4366443" y="3620002"/>
              <a:ext cx="719999" cy="719999"/>
            </a:xfrm>
            <a:prstGeom prst="ellipse">
              <a:avLst/>
            </a:prstGeom>
            <a:solidFill>
              <a:srgbClr val="DEA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59" name="Elipse 58"/>
            <p:cNvSpPr/>
            <p:nvPr userDrawn="1"/>
          </p:nvSpPr>
          <p:spPr>
            <a:xfrm flipH="1">
              <a:off x="4366443" y="2847989"/>
              <a:ext cx="719999" cy="719999"/>
            </a:xfrm>
            <a:prstGeom prst="ellipse">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60" name="Elipse 59"/>
            <p:cNvSpPr/>
            <p:nvPr userDrawn="1"/>
          </p:nvSpPr>
          <p:spPr>
            <a:xfrm flipH="1">
              <a:off x="4366443" y="2072472"/>
              <a:ext cx="719999" cy="71999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61" name="Elipse 60"/>
            <p:cNvSpPr/>
            <p:nvPr userDrawn="1"/>
          </p:nvSpPr>
          <p:spPr>
            <a:xfrm flipH="1">
              <a:off x="5159231" y="4388314"/>
              <a:ext cx="719999" cy="719999"/>
            </a:xfrm>
            <a:prstGeom prst="ellipse">
              <a:avLst/>
            </a:prstGeom>
            <a:solidFill>
              <a:srgbClr val="9868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62" name="Elipse 61"/>
            <p:cNvSpPr/>
            <p:nvPr userDrawn="1"/>
          </p:nvSpPr>
          <p:spPr>
            <a:xfrm flipH="1">
              <a:off x="5159231" y="3620002"/>
              <a:ext cx="719999" cy="719999"/>
            </a:xfrm>
            <a:prstGeom prst="ellipse">
              <a:avLst/>
            </a:prstGeom>
            <a:solidFill>
              <a:srgbClr val="65529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63" name="Elipse 62"/>
            <p:cNvSpPr/>
            <p:nvPr userDrawn="1"/>
          </p:nvSpPr>
          <p:spPr>
            <a:xfrm flipH="1">
              <a:off x="5159231" y="2847989"/>
              <a:ext cx="719999" cy="719999"/>
            </a:xfrm>
            <a:prstGeom prst="ellipse">
              <a:avLst/>
            </a:prstGeom>
            <a:solidFill>
              <a:srgbClr val="6F903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64" name="Elipse 63"/>
            <p:cNvSpPr/>
            <p:nvPr userDrawn="1"/>
          </p:nvSpPr>
          <p:spPr>
            <a:xfrm flipH="1">
              <a:off x="5159231" y="2072472"/>
              <a:ext cx="719999" cy="719999"/>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65" name="Elipse 64"/>
            <p:cNvSpPr/>
            <p:nvPr userDrawn="1"/>
          </p:nvSpPr>
          <p:spPr>
            <a:xfrm flipH="1">
              <a:off x="5149071" y="1279354"/>
              <a:ext cx="719999" cy="719999"/>
            </a:xfrm>
            <a:prstGeom prst="ellipse">
              <a:avLst/>
            </a:prstGeom>
            <a:solidFill>
              <a:srgbClr val="D790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grpSp>
      <p:grpSp>
        <p:nvGrpSpPr>
          <p:cNvPr id="15" name="Agrupar 14"/>
          <p:cNvGrpSpPr/>
          <p:nvPr userDrawn="1"/>
        </p:nvGrpSpPr>
        <p:grpSpPr>
          <a:xfrm>
            <a:off x="6914302" y="1806463"/>
            <a:ext cx="2009473" cy="3252797"/>
            <a:chOff x="6722772" y="1301442"/>
            <a:chExt cx="2316480" cy="3749759"/>
          </a:xfrm>
        </p:grpSpPr>
        <p:sp>
          <p:nvSpPr>
            <p:cNvPr id="2" name="Estrella de 5 puntas 1"/>
            <p:cNvSpPr/>
            <p:nvPr userDrawn="1"/>
          </p:nvSpPr>
          <p:spPr>
            <a:xfrm>
              <a:off x="6722772" y="2072472"/>
              <a:ext cx="711200" cy="711200"/>
            </a:xfrm>
            <a:prstGeom prst="star5">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66" name="Estrella de 5 puntas 65"/>
            <p:cNvSpPr/>
            <p:nvPr userDrawn="1"/>
          </p:nvSpPr>
          <p:spPr>
            <a:xfrm>
              <a:off x="7545732" y="2072472"/>
              <a:ext cx="711200" cy="711200"/>
            </a:xfrm>
            <a:prstGeom prst="star5">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67" name="Estrella de 5 puntas 66"/>
            <p:cNvSpPr/>
            <p:nvPr userDrawn="1"/>
          </p:nvSpPr>
          <p:spPr>
            <a:xfrm>
              <a:off x="8328052" y="2072472"/>
              <a:ext cx="711200" cy="711200"/>
            </a:xfrm>
            <a:prstGeom prst="star5">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68" name="Estrella de 5 puntas 67"/>
            <p:cNvSpPr/>
            <p:nvPr userDrawn="1"/>
          </p:nvSpPr>
          <p:spPr>
            <a:xfrm>
              <a:off x="6722772" y="2856788"/>
              <a:ext cx="711200" cy="711200"/>
            </a:xfrm>
            <a:prstGeom prst="star5">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69" name="Estrella de 5 puntas 68"/>
            <p:cNvSpPr/>
            <p:nvPr userDrawn="1"/>
          </p:nvSpPr>
          <p:spPr>
            <a:xfrm>
              <a:off x="7545732" y="2856788"/>
              <a:ext cx="711200" cy="711200"/>
            </a:xfrm>
            <a:prstGeom prst="star5">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70" name="Estrella de 5 puntas 69"/>
            <p:cNvSpPr/>
            <p:nvPr userDrawn="1"/>
          </p:nvSpPr>
          <p:spPr>
            <a:xfrm>
              <a:off x="8328052" y="2856788"/>
              <a:ext cx="711200" cy="711200"/>
            </a:xfrm>
            <a:prstGeom prst="star5">
              <a:avLst/>
            </a:prstGeom>
            <a:solidFill>
              <a:srgbClr val="6F903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71" name="Estrella de 5 puntas 70"/>
            <p:cNvSpPr/>
            <p:nvPr userDrawn="1"/>
          </p:nvSpPr>
          <p:spPr>
            <a:xfrm>
              <a:off x="6722772" y="3628801"/>
              <a:ext cx="711200" cy="711200"/>
            </a:xfrm>
            <a:prstGeom prst="star5">
              <a:avLst/>
            </a:prstGeom>
            <a:solidFill>
              <a:srgbClr val="63A1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72" name="Estrella de 5 puntas 71"/>
            <p:cNvSpPr/>
            <p:nvPr userDrawn="1"/>
          </p:nvSpPr>
          <p:spPr>
            <a:xfrm>
              <a:off x="7545732" y="3628801"/>
              <a:ext cx="711200" cy="711200"/>
            </a:xfrm>
            <a:prstGeom prst="star5">
              <a:avLst/>
            </a:prstGeom>
            <a:solidFill>
              <a:srgbClr val="DEA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73" name="Estrella de 5 puntas 72"/>
            <p:cNvSpPr/>
            <p:nvPr userDrawn="1"/>
          </p:nvSpPr>
          <p:spPr>
            <a:xfrm>
              <a:off x="8328052" y="3628801"/>
              <a:ext cx="711200" cy="711200"/>
            </a:xfrm>
            <a:prstGeom prst="star5">
              <a:avLst/>
            </a:prstGeom>
            <a:solidFill>
              <a:srgbClr val="65529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74" name="Estrella de 5 puntas 73"/>
            <p:cNvSpPr/>
            <p:nvPr userDrawn="1"/>
          </p:nvSpPr>
          <p:spPr>
            <a:xfrm>
              <a:off x="6722772" y="4340001"/>
              <a:ext cx="711200" cy="711200"/>
            </a:xfrm>
            <a:prstGeom prst="star5">
              <a:avLst/>
            </a:prstGeom>
            <a:solidFill>
              <a:srgbClr val="01357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75" name="Estrella de 5 puntas 74"/>
            <p:cNvSpPr/>
            <p:nvPr userDrawn="1"/>
          </p:nvSpPr>
          <p:spPr>
            <a:xfrm>
              <a:off x="7545732" y="4340001"/>
              <a:ext cx="711200" cy="711200"/>
            </a:xfrm>
            <a:prstGeom prst="star5">
              <a:avLst/>
            </a:prstGeom>
            <a:solidFill>
              <a:srgbClr val="BE0A1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76" name="Estrella de 5 puntas 75"/>
            <p:cNvSpPr/>
            <p:nvPr userDrawn="1"/>
          </p:nvSpPr>
          <p:spPr>
            <a:xfrm>
              <a:off x="8328052" y="4340001"/>
              <a:ext cx="711200" cy="711200"/>
            </a:xfrm>
            <a:prstGeom prst="star5">
              <a:avLst/>
            </a:prstGeom>
            <a:solidFill>
              <a:srgbClr val="9868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77" name="Estrella de 5 puntas 76"/>
            <p:cNvSpPr/>
            <p:nvPr userDrawn="1"/>
          </p:nvSpPr>
          <p:spPr>
            <a:xfrm>
              <a:off x="8328052" y="1301442"/>
              <a:ext cx="711200" cy="711200"/>
            </a:xfrm>
            <a:prstGeom prst="star5">
              <a:avLst/>
            </a:prstGeom>
            <a:solidFill>
              <a:srgbClr val="D790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grpSp>
      <p:grpSp>
        <p:nvGrpSpPr>
          <p:cNvPr id="16" name="Agrupar 15"/>
          <p:cNvGrpSpPr/>
          <p:nvPr userDrawn="1"/>
        </p:nvGrpSpPr>
        <p:grpSpPr>
          <a:xfrm>
            <a:off x="2347553" y="1588674"/>
            <a:ext cx="1988120" cy="3309956"/>
            <a:chOff x="3048706" y="1588674"/>
            <a:chExt cx="1988120" cy="3309956"/>
          </a:xfrm>
        </p:grpSpPr>
        <p:grpSp>
          <p:nvGrpSpPr>
            <p:cNvPr id="3" name="Agrupar 2"/>
            <p:cNvGrpSpPr/>
            <p:nvPr userDrawn="1"/>
          </p:nvGrpSpPr>
          <p:grpSpPr>
            <a:xfrm>
              <a:off x="3048706" y="2475307"/>
              <a:ext cx="1988120" cy="2423323"/>
              <a:chOff x="327690" y="1833713"/>
              <a:chExt cx="2291864" cy="2793558"/>
            </a:xfrm>
          </p:grpSpPr>
          <p:sp>
            <p:nvSpPr>
              <p:cNvPr id="45" name="Rectángulo 2"/>
              <p:cNvSpPr/>
              <p:nvPr userDrawn="1"/>
            </p:nvSpPr>
            <p:spPr>
              <a:xfrm rot="18900000">
                <a:off x="327692" y="1833713"/>
                <a:ext cx="477520" cy="477520"/>
              </a:xfrm>
              <a:custGeom>
                <a:avLst/>
                <a:gdLst>
                  <a:gd name="connsiteX0" fmla="*/ 0 w 477520"/>
                  <a:gd name="connsiteY0" fmla="*/ 0 h 477520"/>
                  <a:gd name="connsiteX1" fmla="*/ 477520 w 477520"/>
                  <a:gd name="connsiteY1" fmla="*/ 0 h 477520"/>
                  <a:gd name="connsiteX2" fmla="*/ 477520 w 477520"/>
                  <a:gd name="connsiteY2" fmla="*/ 477520 h 477520"/>
                  <a:gd name="connsiteX3" fmla="*/ 0 w 477520"/>
                  <a:gd name="connsiteY3" fmla="*/ 477520 h 477520"/>
                  <a:gd name="connsiteX4" fmla="*/ 0 w 477520"/>
                  <a:gd name="connsiteY4" fmla="*/ 0 h 477520"/>
                  <a:gd name="connsiteX0" fmla="*/ 0 w 477520"/>
                  <a:gd name="connsiteY0" fmla="*/ 0 h 477520"/>
                  <a:gd name="connsiteX1" fmla="*/ 477520 w 477520"/>
                  <a:gd name="connsiteY1" fmla="*/ 477520 h 477520"/>
                  <a:gd name="connsiteX2" fmla="*/ 0 w 477520"/>
                  <a:gd name="connsiteY2" fmla="*/ 477520 h 477520"/>
                  <a:gd name="connsiteX3" fmla="*/ 0 w 477520"/>
                  <a:gd name="connsiteY3" fmla="*/ 0 h 477520"/>
                </a:gdLst>
                <a:ahLst/>
                <a:cxnLst>
                  <a:cxn ang="0">
                    <a:pos x="connsiteX0" y="connsiteY0"/>
                  </a:cxn>
                  <a:cxn ang="0">
                    <a:pos x="connsiteX1" y="connsiteY1"/>
                  </a:cxn>
                  <a:cxn ang="0">
                    <a:pos x="connsiteX2" y="connsiteY2"/>
                  </a:cxn>
                  <a:cxn ang="0">
                    <a:pos x="connsiteX3" y="connsiteY3"/>
                  </a:cxn>
                </a:cxnLst>
                <a:rect l="l" t="t" r="r" b="b"/>
                <a:pathLst>
                  <a:path w="477520" h="477520">
                    <a:moveTo>
                      <a:pt x="0" y="0"/>
                    </a:moveTo>
                    <a:lnTo>
                      <a:pt x="477520" y="477520"/>
                    </a:lnTo>
                    <a:lnTo>
                      <a:pt x="0" y="477520"/>
                    </a:lnTo>
                    <a:lnTo>
                      <a:pt x="0" y="0"/>
                    </a:lnTo>
                    <a:close/>
                  </a:path>
                </a:pathLst>
              </a:cu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46" name="Rectángulo 2"/>
              <p:cNvSpPr/>
              <p:nvPr userDrawn="1"/>
            </p:nvSpPr>
            <p:spPr>
              <a:xfrm rot="18900000">
                <a:off x="1234863" y="1833713"/>
                <a:ext cx="477520" cy="477520"/>
              </a:xfrm>
              <a:custGeom>
                <a:avLst/>
                <a:gdLst>
                  <a:gd name="connsiteX0" fmla="*/ 0 w 477520"/>
                  <a:gd name="connsiteY0" fmla="*/ 0 h 477520"/>
                  <a:gd name="connsiteX1" fmla="*/ 477520 w 477520"/>
                  <a:gd name="connsiteY1" fmla="*/ 0 h 477520"/>
                  <a:gd name="connsiteX2" fmla="*/ 477520 w 477520"/>
                  <a:gd name="connsiteY2" fmla="*/ 477520 h 477520"/>
                  <a:gd name="connsiteX3" fmla="*/ 0 w 477520"/>
                  <a:gd name="connsiteY3" fmla="*/ 477520 h 477520"/>
                  <a:gd name="connsiteX4" fmla="*/ 0 w 477520"/>
                  <a:gd name="connsiteY4" fmla="*/ 0 h 477520"/>
                  <a:gd name="connsiteX0" fmla="*/ 0 w 477520"/>
                  <a:gd name="connsiteY0" fmla="*/ 0 h 477520"/>
                  <a:gd name="connsiteX1" fmla="*/ 477520 w 477520"/>
                  <a:gd name="connsiteY1" fmla="*/ 477520 h 477520"/>
                  <a:gd name="connsiteX2" fmla="*/ 0 w 477520"/>
                  <a:gd name="connsiteY2" fmla="*/ 477520 h 477520"/>
                  <a:gd name="connsiteX3" fmla="*/ 0 w 477520"/>
                  <a:gd name="connsiteY3" fmla="*/ 0 h 477520"/>
                </a:gdLst>
                <a:ahLst/>
                <a:cxnLst>
                  <a:cxn ang="0">
                    <a:pos x="connsiteX0" y="connsiteY0"/>
                  </a:cxn>
                  <a:cxn ang="0">
                    <a:pos x="connsiteX1" y="connsiteY1"/>
                  </a:cxn>
                  <a:cxn ang="0">
                    <a:pos x="connsiteX2" y="connsiteY2"/>
                  </a:cxn>
                  <a:cxn ang="0">
                    <a:pos x="connsiteX3" y="connsiteY3"/>
                  </a:cxn>
                </a:cxnLst>
                <a:rect l="l" t="t" r="r" b="b"/>
                <a:pathLst>
                  <a:path w="477520" h="477520">
                    <a:moveTo>
                      <a:pt x="0" y="0"/>
                    </a:moveTo>
                    <a:lnTo>
                      <a:pt x="477520" y="477520"/>
                    </a:lnTo>
                    <a:lnTo>
                      <a:pt x="0" y="477520"/>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47" name="Rectángulo 2"/>
              <p:cNvSpPr/>
              <p:nvPr userDrawn="1"/>
            </p:nvSpPr>
            <p:spPr>
              <a:xfrm rot="18900000">
                <a:off x="2142034" y="1833713"/>
                <a:ext cx="477520" cy="477520"/>
              </a:xfrm>
              <a:custGeom>
                <a:avLst/>
                <a:gdLst>
                  <a:gd name="connsiteX0" fmla="*/ 0 w 477520"/>
                  <a:gd name="connsiteY0" fmla="*/ 0 h 477520"/>
                  <a:gd name="connsiteX1" fmla="*/ 477520 w 477520"/>
                  <a:gd name="connsiteY1" fmla="*/ 0 h 477520"/>
                  <a:gd name="connsiteX2" fmla="*/ 477520 w 477520"/>
                  <a:gd name="connsiteY2" fmla="*/ 477520 h 477520"/>
                  <a:gd name="connsiteX3" fmla="*/ 0 w 477520"/>
                  <a:gd name="connsiteY3" fmla="*/ 477520 h 477520"/>
                  <a:gd name="connsiteX4" fmla="*/ 0 w 477520"/>
                  <a:gd name="connsiteY4" fmla="*/ 0 h 477520"/>
                  <a:gd name="connsiteX0" fmla="*/ 0 w 477520"/>
                  <a:gd name="connsiteY0" fmla="*/ 0 h 477520"/>
                  <a:gd name="connsiteX1" fmla="*/ 477520 w 477520"/>
                  <a:gd name="connsiteY1" fmla="*/ 477520 h 477520"/>
                  <a:gd name="connsiteX2" fmla="*/ 0 w 477520"/>
                  <a:gd name="connsiteY2" fmla="*/ 477520 h 477520"/>
                  <a:gd name="connsiteX3" fmla="*/ 0 w 477520"/>
                  <a:gd name="connsiteY3" fmla="*/ 0 h 477520"/>
                </a:gdLst>
                <a:ahLst/>
                <a:cxnLst>
                  <a:cxn ang="0">
                    <a:pos x="connsiteX0" y="connsiteY0"/>
                  </a:cxn>
                  <a:cxn ang="0">
                    <a:pos x="connsiteX1" y="connsiteY1"/>
                  </a:cxn>
                  <a:cxn ang="0">
                    <a:pos x="connsiteX2" y="connsiteY2"/>
                  </a:cxn>
                  <a:cxn ang="0">
                    <a:pos x="connsiteX3" y="connsiteY3"/>
                  </a:cxn>
                </a:cxnLst>
                <a:rect l="l" t="t" r="r" b="b"/>
                <a:pathLst>
                  <a:path w="477520" h="477520">
                    <a:moveTo>
                      <a:pt x="0" y="0"/>
                    </a:moveTo>
                    <a:lnTo>
                      <a:pt x="477520" y="477520"/>
                    </a:lnTo>
                    <a:lnTo>
                      <a:pt x="0" y="477520"/>
                    </a:lnTo>
                    <a:lnTo>
                      <a:pt x="0" y="0"/>
                    </a:lnTo>
                    <a:close/>
                  </a:path>
                </a:pathLst>
              </a:cu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48" name="Rectángulo 2"/>
              <p:cNvSpPr/>
              <p:nvPr userDrawn="1"/>
            </p:nvSpPr>
            <p:spPr>
              <a:xfrm rot="18900000">
                <a:off x="327692" y="2605724"/>
                <a:ext cx="477520" cy="477520"/>
              </a:xfrm>
              <a:custGeom>
                <a:avLst/>
                <a:gdLst>
                  <a:gd name="connsiteX0" fmla="*/ 0 w 477520"/>
                  <a:gd name="connsiteY0" fmla="*/ 0 h 477520"/>
                  <a:gd name="connsiteX1" fmla="*/ 477520 w 477520"/>
                  <a:gd name="connsiteY1" fmla="*/ 0 h 477520"/>
                  <a:gd name="connsiteX2" fmla="*/ 477520 w 477520"/>
                  <a:gd name="connsiteY2" fmla="*/ 477520 h 477520"/>
                  <a:gd name="connsiteX3" fmla="*/ 0 w 477520"/>
                  <a:gd name="connsiteY3" fmla="*/ 477520 h 477520"/>
                  <a:gd name="connsiteX4" fmla="*/ 0 w 477520"/>
                  <a:gd name="connsiteY4" fmla="*/ 0 h 477520"/>
                  <a:gd name="connsiteX0" fmla="*/ 0 w 477520"/>
                  <a:gd name="connsiteY0" fmla="*/ 0 h 477520"/>
                  <a:gd name="connsiteX1" fmla="*/ 477520 w 477520"/>
                  <a:gd name="connsiteY1" fmla="*/ 477520 h 477520"/>
                  <a:gd name="connsiteX2" fmla="*/ 0 w 477520"/>
                  <a:gd name="connsiteY2" fmla="*/ 477520 h 477520"/>
                  <a:gd name="connsiteX3" fmla="*/ 0 w 477520"/>
                  <a:gd name="connsiteY3" fmla="*/ 0 h 477520"/>
                </a:gdLst>
                <a:ahLst/>
                <a:cxnLst>
                  <a:cxn ang="0">
                    <a:pos x="connsiteX0" y="connsiteY0"/>
                  </a:cxn>
                  <a:cxn ang="0">
                    <a:pos x="connsiteX1" y="connsiteY1"/>
                  </a:cxn>
                  <a:cxn ang="0">
                    <a:pos x="connsiteX2" y="connsiteY2"/>
                  </a:cxn>
                  <a:cxn ang="0">
                    <a:pos x="connsiteX3" y="connsiteY3"/>
                  </a:cxn>
                </a:cxnLst>
                <a:rect l="l" t="t" r="r" b="b"/>
                <a:pathLst>
                  <a:path w="477520" h="477520">
                    <a:moveTo>
                      <a:pt x="0" y="0"/>
                    </a:moveTo>
                    <a:lnTo>
                      <a:pt x="477520" y="477520"/>
                    </a:lnTo>
                    <a:lnTo>
                      <a:pt x="0" y="477520"/>
                    </a:lnTo>
                    <a:lnTo>
                      <a:pt x="0" y="0"/>
                    </a:lnTo>
                    <a:close/>
                  </a:path>
                </a:pathLst>
              </a:cu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49" name="Rectángulo 2"/>
              <p:cNvSpPr/>
              <p:nvPr userDrawn="1"/>
            </p:nvSpPr>
            <p:spPr>
              <a:xfrm rot="18900000">
                <a:off x="1234863" y="2605724"/>
                <a:ext cx="477520" cy="477520"/>
              </a:xfrm>
              <a:custGeom>
                <a:avLst/>
                <a:gdLst>
                  <a:gd name="connsiteX0" fmla="*/ 0 w 477520"/>
                  <a:gd name="connsiteY0" fmla="*/ 0 h 477520"/>
                  <a:gd name="connsiteX1" fmla="*/ 477520 w 477520"/>
                  <a:gd name="connsiteY1" fmla="*/ 0 h 477520"/>
                  <a:gd name="connsiteX2" fmla="*/ 477520 w 477520"/>
                  <a:gd name="connsiteY2" fmla="*/ 477520 h 477520"/>
                  <a:gd name="connsiteX3" fmla="*/ 0 w 477520"/>
                  <a:gd name="connsiteY3" fmla="*/ 477520 h 477520"/>
                  <a:gd name="connsiteX4" fmla="*/ 0 w 477520"/>
                  <a:gd name="connsiteY4" fmla="*/ 0 h 477520"/>
                  <a:gd name="connsiteX0" fmla="*/ 0 w 477520"/>
                  <a:gd name="connsiteY0" fmla="*/ 0 h 477520"/>
                  <a:gd name="connsiteX1" fmla="*/ 477520 w 477520"/>
                  <a:gd name="connsiteY1" fmla="*/ 477520 h 477520"/>
                  <a:gd name="connsiteX2" fmla="*/ 0 w 477520"/>
                  <a:gd name="connsiteY2" fmla="*/ 477520 h 477520"/>
                  <a:gd name="connsiteX3" fmla="*/ 0 w 477520"/>
                  <a:gd name="connsiteY3" fmla="*/ 0 h 477520"/>
                </a:gdLst>
                <a:ahLst/>
                <a:cxnLst>
                  <a:cxn ang="0">
                    <a:pos x="connsiteX0" y="connsiteY0"/>
                  </a:cxn>
                  <a:cxn ang="0">
                    <a:pos x="connsiteX1" y="connsiteY1"/>
                  </a:cxn>
                  <a:cxn ang="0">
                    <a:pos x="connsiteX2" y="connsiteY2"/>
                  </a:cxn>
                  <a:cxn ang="0">
                    <a:pos x="connsiteX3" y="connsiteY3"/>
                  </a:cxn>
                </a:cxnLst>
                <a:rect l="l" t="t" r="r" b="b"/>
                <a:pathLst>
                  <a:path w="477520" h="477520">
                    <a:moveTo>
                      <a:pt x="0" y="0"/>
                    </a:moveTo>
                    <a:lnTo>
                      <a:pt x="477520" y="477520"/>
                    </a:lnTo>
                    <a:lnTo>
                      <a:pt x="0" y="477520"/>
                    </a:lnTo>
                    <a:lnTo>
                      <a:pt x="0" y="0"/>
                    </a:lnTo>
                    <a:close/>
                  </a:path>
                </a:pathLst>
              </a:cu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50" name="Rectángulo 2"/>
              <p:cNvSpPr/>
              <p:nvPr userDrawn="1"/>
            </p:nvSpPr>
            <p:spPr>
              <a:xfrm rot="18900000">
                <a:off x="2142034" y="2605724"/>
                <a:ext cx="477520" cy="477520"/>
              </a:xfrm>
              <a:custGeom>
                <a:avLst/>
                <a:gdLst>
                  <a:gd name="connsiteX0" fmla="*/ 0 w 477520"/>
                  <a:gd name="connsiteY0" fmla="*/ 0 h 477520"/>
                  <a:gd name="connsiteX1" fmla="*/ 477520 w 477520"/>
                  <a:gd name="connsiteY1" fmla="*/ 0 h 477520"/>
                  <a:gd name="connsiteX2" fmla="*/ 477520 w 477520"/>
                  <a:gd name="connsiteY2" fmla="*/ 477520 h 477520"/>
                  <a:gd name="connsiteX3" fmla="*/ 0 w 477520"/>
                  <a:gd name="connsiteY3" fmla="*/ 477520 h 477520"/>
                  <a:gd name="connsiteX4" fmla="*/ 0 w 477520"/>
                  <a:gd name="connsiteY4" fmla="*/ 0 h 477520"/>
                  <a:gd name="connsiteX0" fmla="*/ 0 w 477520"/>
                  <a:gd name="connsiteY0" fmla="*/ 0 h 477520"/>
                  <a:gd name="connsiteX1" fmla="*/ 477520 w 477520"/>
                  <a:gd name="connsiteY1" fmla="*/ 477520 h 477520"/>
                  <a:gd name="connsiteX2" fmla="*/ 0 w 477520"/>
                  <a:gd name="connsiteY2" fmla="*/ 477520 h 477520"/>
                  <a:gd name="connsiteX3" fmla="*/ 0 w 477520"/>
                  <a:gd name="connsiteY3" fmla="*/ 0 h 477520"/>
                </a:gdLst>
                <a:ahLst/>
                <a:cxnLst>
                  <a:cxn ang="0">
                    <a:pos x="connsiteX0" y="connsiteY0"/>
                  </a:cxn>
                  <a:cxn ang="0">
                    <a:pos x="connsiteX1" y="connsiteY1"/>
                  </a:cxn>
                  <a:cxn ang="0">
                    <a:pos x="connsiteX2" y="connsiteY2"/>
                  </a:cxn>
                  <a:cxn ang="0">
                    <a:pos x="connsiteX3" y="connsiteY3"/>
                  </a:cxn>
                </a:cxnLst>
                <a:rect l="l" t="t" r="r" b="b"/>
                <a:pathLst>
                  <a:path w="477520" h="477520">
                    <a:moveTo>
                      <a:pt x="0" y="0"/>
                    </a:moveTo>
                    <a:lnTo>
                      <a:pt x="477520" y="477520"/>
                    </a:lnTo>
                    <a:lnTo>
                      <a:pt x="0" y="477520"/>
                    </a:lnTo>
                    <a:lnTo>
                      <a:pt x="0" y="0"/>
                    </a:lnTo>
                    <a:close/>
                  </a:path>
                </a:pathLst>
              </a:custGeom>
              <a:solidFill>
                <a:srgbClr val="6F903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51" name="Rectángulo 2"/>
              <p:cNvSpPr/>
              <p:nvPr userDrawn="1"/>
            </p:nvSpPr>
            <p:spPr>
              <a:xfrm rot="18900000">
                <a:off x="327691" y="3377738"/>
                <a:ext cx="477520" cy="477520"/>
              </a:xfrm>
              <a:custGeom>
                <a:avLst/>
                <a:gdLst>
                  <a:gd name="connsiteX0" fmla="*/ 0 w 477520"/>
                  <a:gd name="connsiteY0" fmla="*/ 0 h 477520"/>
                  <a:gd name="connsiteX1" fmla="*/ 477520 w 477520"/>
                  <a:gd name="connsiteY1" fmla="*/ 0 h 477520"/>
                  <a:gd name="connsiteX2" fmla="*/ 477520 w 477520"/>
                  <a:gd name="connsiteY2" fmla="*/ 477520 h 477520"/>
                  <a:gd name="connsiteX3" fmla="*/ 0 w 477520"/>
                  <a:gd name="connsiteY3" fmla="*/ 477520 h 477520"/>
                  <a:gd name="connsiteX4" fmla="*/ 0 w 477520"/>
                  <a:gd name="connsiteY4" fmla="*/ 0 h 477520"/>
                  <a:gd name="connsiteX0" fmla="*/ 0 w 477520"/>
                  <a:gd name="connsiteY0" fmla="*/ 0 h 477520"/>
                  <a:gd name="connsiteX1" fmla="*/ 477520 w 477520"/>
                  <a:gd name="connsiteY1" fmla="*/ 477520 h 477520"/>
                  <a:gd name="connsiteX2" fmla="*/ 0 w 477520"/>
                  <a:gd name="connsiteY2" fmla="*/ 477520 h 477520"/>
                  <a:gd name="connsiteX3" fmla="*/ 0 w 477520"/>
                  <a:gd name="connsiteY3" fmla="*/ 0 h 477520"/>
                </a:gdLst>
                <a:ahLst/>
                <a:cxnLst>
                  <a:cxn ang="0">
                    <a:pos x="connsiteX0" y="connsiteY0"/>
                  </a:cxn>
                  <a:cxn ang="0">
                    <a:pos x="connsiteX1" y="connsiteY1"/>
                  </a:cxn>
                  <a:cxn ang="0">
                    <a:pos x="connsiteX2" y="connsiteY2"/>
                  </a:cxn>
                  <a:cxn ang="0">
                    <a:pos x="connsiteX3" y="connsiteY3"/>
                  </a:cxn>
                </a:cxnLst>
                <a:rect l="l" t="t" r="r" b="b"/>
                <a:pathLst>
                  <a:path w="477520" h="477520">
                    <a:moveTo>
                      <a:pt x="0" y="0"/>
                    </a:moveTo>
                    <a:lnTo>
                      <a:pt x="477520" y="477520"/>
                    </a:lnTo>
                    <a:lnTo>
                      <a:pt x="0" y="477520"/>
                    </a:lnTo>
                    <a:lnTo>
                      <a:pt x="0" y="0"/>
                    </a:lnTo>
                    <a:close/>
                  </a:path>
                </a:pathLst>
              </a:custGeom>
              <a:solidFill>
                <a:srgbClr val="63A1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52" name="Rectángulo 2"/>
              <p:cNvSpPr/>
              <p:nvPr userDrawn="1"/>
            </p:nvSpPr>
            <p:spPr>
              <a:xfrm rot="18900000">
                <a:off x="1234862" y="3377738"/>
                <a:ext cx="477520" cy="477520"/>
              </a:xfrm>
              <a:custGeom>
                <a:avLst/>
                <a:gdLst>
                  <a:gd name="connsiteX0" fmla="*/ 0 w 477520"/>
                  <a:gd name="connsiteY0" fmla="*/ 0 h 477520"/>
                  <a:gd name="connsiteX1" fmla="*/ 477520 w 477520"/>
                  <a:gd name="connsiteY1" fmla="*/ 0 h 477520"/>
                  <a:gd name="connsiteX2" fmla="*/ 477520 w 477520"/>
                  <a:gd name="connsiteY2" fmla="*/ 477520 h 477520"/>
                  <a:gd name="connsiteX3" fmla="*/ 0 w 477520"/>
                  <a:gd name="connsiteY3" fmla="*/ 477520 h 477520"/>
                  <a:gd name="connsiteX4" fmla="*/ 0 w 477520"/>
                  <a:gd name="connsiteY4" fmla="*/ 0 h 477520"/>
                  <a:gd name="connsiteX0" fmla="*/ 0 w 477520"/>
                  <a:gd name="connsiteY0" fmla="*/ 0 h 477520"/>
                  <a:gd name="connsiteX1" fmla="*/ 477520 w 477520"/>
                  <a:gd name="connsiteY1" fmla="*/ 477520 h 477520"/>
                  <a:gd name="connsiteX2" fmla="*/ 0 w 477520"/>
                  <a:gd name="connsiteY2" fmla="*/ 477520 h 477520"/>
                  <a:gd name="connsiteX3" fmla="*/ 0 w 477520"/>
                  <a:gd name="connsiteY3" fmla="*/ 0 h 477520"/>
                </a:gdLst>
                <a:ahLst/>
                <a:cxnLst>
                  <a:cxn ang="0">
                    <a:pos x="connsiteX0" y="connsiteY0"/>
                  </a:cxn>
                  <a:cxn ang="0">
                    <a:pos x="connsiteX1" y="connsiteY1"/>
                  </a:cxn>
                  <a:cxn ang="0">
                    <a:pos x="connsiteX2" y="connsiteY2"/>
                  </a:cxn>
                  <a:cxn ang="0">
                    <a:pos x="connsiteX3" y="connsiteY3"/>
                  </a:cxn>
                </a:cxnLst>
                <a:rect l="l" t="t" r="r" b="b"/>
                <a:pathLst>
                  <a:path w="477520" h="477520">
                    <a:moveTo>
                      <a:pt x="0" y="0"/>
                    </a:moveTo>
                    <a:lnTo>
                      <a:pt x="477520" y="477520"/>
                    </a:lnTo>
                    <a:lnTo>
                      <a:pt x="0" y="477520"/>
                    </a:lnTo>
                    <a:lnTo>
                      <a:pt x="0" y="0"/>
                    </a:lnTo>
                    <a:close/>
                  </a:path>
                </a:pathLst>
              </a:custGeom>
              <a:solidFill>
                <a:srgbClr val="DEA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78" name="Rectángulo 2"/>
              <p:cNvSpPr/>
              <p:nvPr userDrawn="1"/>
            </p:nvSpPr>
            <p:spPr>
              <a:xfrm rot="18900000">
                <a:off x="2142033" y="3377738"/>
                <a:ext cx="477520" cy="477520"/>
              </a:xfrm>
              <a:custGeom>
                <a:avLst/>
                <a:gdLst>
                  <a:gd name="connsiteX0" fmla="*/ 0 w 477520"/>
                  <a:gd name="connsiteY0" fmla="*/ 0 h 477520"/>
                  <a:gd name="connsiteX1" fmla="*/ 477520 w 477520"/>
                  <a:gd name="connsiteY1" fmla="*/ 0 h 477520"/>
                  <a:gd name="connsiteX2" fmla="*/ 477520 w 477520"/>
                  <a:gd name="connsiteY2" fmla="*/ 477520 h 477520"/>
                  <a:gd name="connsiteX3" fmla="*/ 0 w 477520"/>
                  <a:gd name="connsiteY3" fmla="*/ 477520 h 477520"/>
                  <a:gd name="connsiteX4" fmla="*/ 0 w 477520"/>
                  <a:gd name="connsiteY4" fmla="*/ 0 h 477520"/>
                  <a:gd name="connsiteX0" fmla="*/ 0 w 477520"/>
                  <a:gd name="connsiteY0" fmla="*/ 0 h 477520"/>
                  <a:gd name="connsiteX1" fmla="*/ 477520 w 477520"/>
                  <a:gd name="connsiteY1" fmla="*/ 477520 h 477520"/>
                  <a:gd name="connsiteX2" fmla="*/ 0 w 477520"/>
                  <a:gd name="connsiteY2" fmla="*/ 477520 h 477520"/>
                  <a:gd name="connsiteX3" fmla="*/ 0 w 477520"/>
                  <a:gd name="connsiteY3" fmla="*/ 0 h 477520"/>
                </a:gdLst>
                <a:ahLst/>
                <a:cxnLst>
                  <a:cxn ang="0">
                    <a:pos x="connsiteX0" y="connsiteY0"/>
                  </a:cxn>
                  <a:cxn ang="0">
                    <a:pos x="connsiteX1" y="connsiteY1"/>
                  </a:cxn>
                  <a:cxn ang="0">
                    <a:pos x="connsiteX2" y="connsiteY2"/>
                  </a:cxn>
                  <a:cxn ang="0">
                    <a:pos x="connsiteX3" y="connsiteY3"/>
                  </a:cxn>
                </a:cxnLst>
                <a:rect l="l" t="t" r="r" b="b"/>
                <a:pathLst>
                  <a:path w="477520" h="477520">
                    <a:moveTo>
                      <a:pt x="0" y="0"/>
                    </a:moveTo>
                    <a:lnTo>
                      <a:pt x="477520" y="477520"/>
                    </a:lnTo>
                    <a:lnTo>
                      <a:pt x="0" y="477520"/>
                    </a:lnTo>
                    <a:lnTo>
                      <a:pt x="0" y="0"/>
                    </a:lnTo>
                    <a:close/>
                  </a:path>
                </a:pathLst>
              </a:custGeom>
              <a:solidFill>
                <a:srgbClr val="65529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79" name="Rectángulo 2"/>
              <p:cNvSpPr/>
              <p:nvPr userDrawn="1"/>
            </p:nvSpPr>
            <p:spPr>
              <a:xfrm rot="18900000">
                <a:off x="327690" y="4149751"/>
                <a:ext cx="477520" cy="477520"/>
              </a:xfrm>
              <a:custGeom>
                <a:avLst/>
                <a:gdLst>
                  <a:gd name="connsiteX0" fmla="*/ 0 w 477520"/>
                  <a:gd name="connsiteY0" fmla="*/ 0 h 477520"/>
                  <a:gd name="connsiteX1" fmla="*/ 477520 w 477520"/>
                  <a:gd name="connsiteY1" fmla="*/ 0 h 477520"/>
                  <a:gd name="connsiteX2" fmla="*/ 477520 w 477520"/>
                  <a:gd name="connsiteY2" fmla="*/ 477520 h 477520"/>
                  <a:gd name="connsiteX3" fmla="*/ 0 w 477520"/>
                  <a:gd name="connsiteY3" fmla="*/ 477520 h 477520"/>
                  <a:gd name="connsiteX4" fmla="*/ 0 w 477520"/>
                  <a:gd name="connsiteY4" fmla="*/ 0 h 477520"/>
                  <a:gd name="connsiteX0" fmla="*/ 0 w 477520"/>
                  <a:gd name="connsiteY0" fmla="*/ 0 h 477520"/>
                  <a:gd name="connsiteX1" fmla="*/ 477520 w 477520"/>
                  <a:gd name="connsiteY1" fmla="*/ 477520 h 477520"/>
                  <a:gd name="connsiteX2" fmla="*/ 0 w 477520"/>
                  <a:gd name="connsiteY2" fmla="*/ 477520 h 477520"/>
                  <a:gd name="connsiteX3" fmla="*/ 0 w 477520"/>
                  <a:gd name="connsiteY3" fmla="*/ 0 h 477520"/>
                </a:gdLst>
                <a:ahLst/>
                <a:cxnLst>
                  <a:cxn ang="0">
                    <a:pos x="connsiteX0" y="connsiteY0"/>
                  </a:cxn>
                  <a:cxn ang="0">
                    <a:pos x="connsiteX1" y="connsiteY1"/>
                  </a:cxn>
                  <a:cxn ang="0">
                    <a:pos x="connsiteX2" y="connsiteY2"/>
                  </a:cxn>
                  <a:cxn ang="0">
                    <a:pos x="connsiteX3" y="connsiteY3"/>
                  </a:cxn>
                </a:cxnLst>
                <a:rect l="l" t="t" r="r" b="b"/>
                <a:pathLst>
                  <a:path w="477520" h="477520">
                    <a:moveTo>
                      <a:pt x="0" y="0"/>
                    </a:moveTo>
                    <a:lnTo>
                      <a:pt x="477520" y="477520"/>
                    </a:lnTo>
                    <a:lnTo>
                      <a:pt x="0" y="477520"/>
                    </a:lnTo>
                    <a:lnTo>
                      <a:pt x="0" y="0"/>
                    </a:lnTo>
                    <a:close/>
                  </a:path>
                </a:pathLst>
              </a:custGeom>
              <a:solidFill>
                <a:srgbClr val="01357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80" name="Rectángulo 2"/>
              <p:cNvSpPr/>
              <p:nvPr userDrawn="1"/>
            </p:nvSpPr>
            <p:spPr>
              <a:xfrm rot="18900000">
                <a:off x="1234861" y="4149751"/>
                <a:ext cx="477520" cy="477520"/>
              </a:xfrm>
              <a:custGeom>
                <a:avLst/>
                <a:gdLst>
                  <a:gd name="connsiteX0" fmla="*/ 0 w 477520"/>
                  <a:gd name="connsiteY0" fmla="*/ 0 h 477520"/>
                  <a:gd name="connsiteX1" fmla="*/ 477520 w 477520"/>
                  <a:gd name="connsiteY1" fmla="*/ 0 h 477520"/>
                  <a:gd name="connsiteX2" fmla="*/ 477520 w 477520"/>
                  <a:gd name="connsiteY2" fmla="*/ 477520 h 477520"/>
                  <a:gd name="connsiteX3" fmla="*/ 0 w 477520"/>
                  <a:gd name="connsiteY3" fmla="*/ 477520 h 477520"/>
                  <a:gd name="connsiteX4" fmla="*/ 0 w 477520"/>
                  <a:gd name="connsiteY4" fmla="*/ 0 h 477520"/>
                  <a:gd name="connsiteX0" fmla="*/ 0 w 477520"/>
                  <a:gd name="connsiteY0" fmla="*/ 0 h 477520"/>
                  <a:gd name="connsiteX1" fmla="*/ 477520 w 477520"/>
                  <a:gd name="connsiteY1" fmla="*/ 477520 h 477520"/>
                  <a:gd name="connsiteX2" fmla="*/ 0 w 477520"/>
                  <a:gd name="connsiteY2" fmla="*/ 477520 h 477520"/>
                  <a:gd name="connsiteX3" fmla="*/ 0 w 477520"/>
                  <a:gd name="connsiteY3" fmla="*/ 0 h 477520"/>
                </a:gdLst>
                <a:ahLst/>
                <a:cxnLst>
                  <a:cxn ang="0">
                    <a:pos x="connsiteX0" y="connsiteY0"/>
                  </a:cxn>
                  <a:cxn ang="0">
                    <a:pos x="connsiteX1" y="connsiteY1"/>
                  </a:cxn>
                  <a:cxn ang="0">
                    <a:pos x="connsiteX2" y="connsiteY2"/>
                  </a:cxn>
                  <a:cxn ang="0">
                    <a:pos x="connsiteX3" y="connsiteY3"/>
                  </a:cxn>
                </a:cxnLst>
                <a:rect l="l" t="t" r="r" b="b"/>
                <a:pathLst>
                  <a:path w="477520" h="477520">
                    <a:moveTo>
                      <a:pt x="0" y="0"/>
                    </a:moveTo>
                    <a:lnTo>
                      <a:pt x="477520" y="477520"/>
                    </a:lnTo>
                    <a:lnTo>
                      <a:pt x="0" y="477520"/>
                    </a:lnTo>
                    <a:lnTo>
                      <a:pt x="0" y="0"/>
                    </a:lnTo>
                    <a:close/>
                  </a:path>
                </a:pathLst>
              </a:custGeom>
              <a:solidFill>
                <a:srgbClr val="BE0A1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81" name="Rectángulo 2"/>
              <p:cNvSpPr/>
              <p:nvPr userDrawn="1"/>
            </p:nvSpPr>
            <p:spPr>
              <a:xfrm rot="18900000">
                <a:off x="2142032" y="4149751"/>
                <a:ext cx="477520" cy="477520"/>
              </a:xfrm>
              <a:custGeom>
                <a:avLst/>
                <a:gdLst>
                  <a:gd name="connsiteX0" fmla="*/ 0 w 477520"/>
                  <a:gd name="connsiteY0" fmla="*/ 0 h 477520"/>
                  <a:gd name="connsiteX1" fmla="*/ 477520 w 477520"/>
                  <a:gd name="connsiteY1" fmla="*/ 0 h 477520"/>
                  <a:gd name="connsiteX2" fmla="*/ 477520 w 477520"/>
                  <a:gd name="connsiteY2" fmla="*/ 477520 h 477520"/>
                  <a:gd name="connsiteX3" fmla="*/ 0 w 477520"/>
                  <a:gd name="connsiteY3" fmla="*/ 477520 h 477520"/>
                  <a:gd name="connsiteX4" fmla="*/ 0 w 477520"/>
                  <a:gd name="connsiteY4" fmla="*/ 0 h 477520"/>
                  <a:gd name="connsiteX0" fmla="*/ 0 w 477520"/>
                  <a:gd name="connsiteY0" fmla="*/ 0 h 477520"/>
                  <a:gd name="connsiteX1" fmla="*/ 477520 w 477520"/>
                  <a:gd name="connsiteY1" fmla="*/ 477520 h 477520"/>
                  <a:gd name="connsiteX2" fmla="*/ 0 w 477520"/>
                  <a:gd name="connsiteY2" fmla="*/ 477520 h 477520"/>
                  <a:gd name="connsiteX3" fmla="*/ 0 w 477520"/>
                  <a:gd name="connsiteY3" fmla="*/ 0 h 477520"/>
                </a:gdLst>
                <a:ahLst/>
                <a:cxnLst>
                  <a:cxn ang="0">
                    <a:pos x="connsiteX0" y="connsiteY0"/>
                  </a:cxn>
                  <a:cxn ang="0">
                    <a:pos x="connsiteX1" y="connsiteY1"/>
                  </a:cxn>
                  <a:cxn ang="0">
                    <a:pos x="connsiteX2" y="connsiteY2"/>
                  </a:cxn>
                  <a:cxn ang="0">
                    <a:pos x="connsiteX3" y="connsiteY3"/>
                  </a:cxn>
                </a:cxnLst>
                <a:rect l="l" t="t" r="r" b="b"/>
                <a:pathLst>
                  <a:path w="477520" h="477520">
                    <a:moveTo>
                      <a:pt x="0" y="0"/>
                    </a:moveTo>
                    <a:lnTo>
                      <a:pt x="477520" y="477520"/>
                    </a:lnTo>
                    <a:lnTo>
                      <a:pt x="0" y="477520"/>
                    </a:lnTo>
                    <a:lnTo>
                      <a:pt x="0" y="0"/>
                    </a:lnTo>
                    <a:close/>
                  </a:path>
                </a:pathLst>
              </a:custGeom>
              <a:solidFill>
                <a:srgbClr val="9868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grpSp>
        <p:sp>
          <p:nvSpPr>
            <p:cNvPr id="82" name="Rectángulo 2"/>
            <p:cNvSpPr/>
            <p:nvPr userDrawn="1"/>
          </p:nvSpPr>
          <p:spPr>
            <a:xfrm rot="18900000">
              <a:off x="4622590" y="1588674"/>
              <a:ext cx="414233" cy="414234"/>
            </a:xfrm>
            <a:custGeom>
              <a:avLst/>
              <a:gdLst>
                <a:gd name="connsiteX0" fmla="*/ 0 w 477520"/>
                <a:gd name="connsiteY0" fmla="*/ 0 h 477520"/>
                <a:gd name="connsiteX1" fmla="*/ 477520 w 477520"/>
                <a:gd name="connsiteY1" fmla="*/ 0 h 477520"/>
                <a:gd name="connsiteX2" fmla="*/ 477520 w 477520"/>
                <a:gd name="connsiteY2" fmla="*/ 477520 h 477520"/>
                <a:gd name="connsiteX3" fmla="*/ 0 w 477520"/>
                <a:gd name="connsiteY3" fmla="*/ 477520 h 477520"/>
                <a:gd name="connsiteX4" fmla="*/ 0 w 477520"/>
                <a:gd name="connsiteY4" fmla="*/ 0 h 477520"/>
                <a:gd name="connsiteX0" fmla="*/ 0 w 477520"/>
                <a:gd name="connsiteY0" fmla="*/ 0 h 477520"/>
                <a:gd name="connsiteX1" fmla="*/ 477520 w 477520"/>
                <a:gd name="connsiteY1" fmla="*/ 477520 h 477520"/>
                <a:gd name="connsiteX2" fmla="*/ 0 w 477520"/>
                <a:gd name="connsiteY2" fmla="*/ 477520 h 477520"/>
                <a:gd name="connsiteX3" fmla="*/ 0 w 477520"/>
                <a:gd name="connsiteY3" fmla="*/ 0 h 477520"/>
              </a:gdLst>
              <a:ahLst/>
              <a:cxnLst>
                <a:cxn ang="0">
                  <a:pos x="connsiteX0" y="connsiteY0"/>
                </a:cxn>
                <a:cxn ang="0">
                  <a:pos x="connsiteX1" y="connsiteY1"/>
                </a:cxn>
                <a:cxn ang="0">
                  <a:pos x="connsiteX2" y="connsiteY2"/>
                </a:cxn>
                <a:cxn ang="0">
                  <a:pos x="connsiteX3" y="connsiteY3"/>
                </a:cxn>
              </a:cxnLst>
              <a:rect l="l" t="t" r="r" b="b"/>
              <a:pathLst>
                <a:path w="477520" h="477520">
                  <a:moveTo>
                    <a:pt x="0" y="0"/>
                  </a:moveTo>
                  <a:lnTo>
                    <a:pt x="477520" y="477520"/>
                  </a:lnTo>
                  <a:lnTo>
                    <a:pt x="0" y="477520"/>
                  </a:lnTo>
                  <a:lnTo>
                    <a:pt x="0" y="0"/>
                  </a:lnTo>
                  <a:close/>
                </a:path>
              </a:pathLst>
            </a:custGeom>
            <a:solidFill>
              <a:srgbClr val="D790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grpSp>
    </p:spTree>
    <p:extLst>
      <p:ext uri="{BB962C8B-B14F-4D97-AF65-F5344CB8AC3E}">
        <p14:creationId xmlns:p14="http://schemas.microsoft.com/office/powerpoint/2010/main" val="228185112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_Diapositiva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91689384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Título 1"/>
          <p:cNvSpPr>
            <a:spLocks noGrp="1"/>
          </p:cNvSpPr>
          <p:nvPr>
            <p:ph type="ctrTitle" hasCustomPrompt="1"/>
          </p:nvPr>
        </p:nvSpPr>
        <p:spPr>
          <a:xfrm>
            <a:off x="685800" y="1245621"/>
            <a:ext cx="7772400" cy="2722134"/>
          </a:xfrm>
          <a:prstGeom prst="rect">
            <a:avLst/>
          </a:prstGeom>
        </p:spPr>
        <p:txBody>
          <a:bodyPr anchor="ctr"/>
          <a:lstStyle>
            <a:lvl1pPr>
              <a:defRPr b="1">
                <a:solidFill>
                  <a:schemeClr val="bg2">
                    <a:lumMod val="75000"/>
                  </a:schemeClr>
                </a:solidFill>
              </a:defRPr>
            </a:lvl1pPr>
          </a:lstStyle>
          <a:p>
            <a:r>
              <a:rPr lang="es-ES_tradnl"/>
              <a:t>Clic per editar el títol</a:t>
            </a:r>
            <a:endParaRPr lang="es-ES"/>
          </a:p>
        </p:txBody>
      </p:sp>
    </p:spTree>
    <p:extLst>
      <p:ext uri="{BB962C8B-B14F-4D97-AF65-F5344CB8AC3E}">
        <p14:creationId xmlns:p14="http://schemas.microsoft.com/office/powerpoint/2010/main" val="137987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Título y objetos">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129055" y="205979"/>
            <a:ext cx="7590879" cy="857250"/>
          </a:xfrm>
        </p:spPr>
        <p:txBody>
          <a:bodyPr/>
          <a:lstStyle/>
          <a:p>
            <a:r>
              <a:rPr lang="es-ES_tradnl"/>
              <a:t>Clic per editar el títol</a:t>
            </a:r>
            <a:endParaRPr lang="es-ES"/>
          </a:p>
        </p:txBody>
      </p:sp>
      <p:sp>
        <p:nvSpPr>
          <p:cNvPr id="8" name="Rectángulo 7"/>
          <p:cNvSpPr/>
          <p:nvPr userDrawn="1"/>
        </p:nvSpPr>
        <p:spPr>
          <a:xfrm>
            <a:off x="0" y="1519049"/>
            <a:ext cx="4572000" cy="3624451"/>
          </a:xfrm>
          <a:prstGeom prst="rect">
            <a:avLst/>
          </a:prstGeom>
          <a:solidFill>
            <a:srgbClr val="EEEEE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2" name="Marcador de posición de imagen 11"/>
          <p:cNvSpPr>
            <a:spLocks noGrp="1"/>
          </p:cNvSpPr>
          <p:nvPr>
            <p:ph type="pic" sz="quarter" idx="13" hasCustomPrompt="1"/>
          </p:nvPr>
        </p:nvSpPr>
        <p:spPr>
          <a:xfrm>
            <a:off x="4572000" y="1522452"/>
            <a:ext cx="4572000" cy="3621048"/>
          </a:xfrm>
        </p:spPr>
        <p:txBody>
          <a:bodyPr/>
          <a:lstStyle/>
          <a:p>
            <a:r>
              <a:rPr lang="es-ES_tradnl"/>
              <a:t>Imatge</a:t>
            </a:r>
            <a:endParaRPr lang="es-ES"/>
          </a:p>
        </p:txBody>
      </p:sp>
      <p:sp>
        <p:nvSpPr>
          <p:cNvPr id="18" name="Marcador de texto 17"/>
          <p:cNvSpPr>
            <a:spLocks noGrp="1"/>
          </p:cNvSpPr>
          <p:nvPr>
            <p:ph type="body" sz="quarter" idx="14" hasCustomPrompt="1"/>
          </p:nvPr>
        </p:nvSpPr>
        <p:spPr>
          <a:xfrm>
            <a:off x="129055" y="2236398"/>
            <a:ext cx="4306978" cy="491814"/>
          </a:xfrm>
        </p:spPr>
        <p:txBody>
          <a:bodyPr>
            <a:normAutofit/>
          </a:bodyPr>
          <a:lstStyle>
            <a:lvl1pPr marL="0" indent="0">
              <a:buNone/>
              <a:defRPr sz="2400" b="1"/>
            </a:lvl1pPr>
          </a:lstStyle>
          <a:p>
            <a:pPr lvl="0"/>
            <a:r>
              <a:rPr lang="es-ES_tradnl"/>
              <a:t>Títol</a:t>
            </a:r>
            <a:endParaRPr lang="es-ES"/>
          </a:p>
        </p:txBody>
      </p:sp>
      <p:sp>
        <p:nvSpPr>
          <p:cNvPr id="20" name="Marcador de texto 17"/>
          <p:cNvSpPr>
            <a:spLocks noGrp="1"/>
          </p:cNvSpPr>
          <p:nvPr>
            <p:ph type="body" sz="quarter" idx="16" hasCustomPrompt="1"/>
          </p:nvPr>
        </p:nvSpPr>
        <p:spPr>
          <a:xfrm>
            <a:off x="129055" y="2734287"/>
            <a:ext cx="4306978" cy="1950459"/>
          </a:xfrm>
        </p:spPr>
        <p:txBody>
          <a:bodyPr>
            <a:normAutofit/>
          </a:bodyPr>
          <a:lstStyle>
            <a:lvl1pPr marL="0" indent="0">
              <a:buNone/>
              <a:defRPr sz="1400" b="0"/>
            </a:lvl1pPr>
          </a:lstStyle>
          <a:p>
            <a:pPr lvl="0"/>
            <a:r>
              <a:rPr lang="es-ES_tradnl"/>
              <a:t>Text</a:t>
            </a:r>
            <a:endParaRPr lang="es-ES"/>
          </a:p>
        </p:txBody>
      </p:sp>
      <p:sp>
        <p:nvSpPr>
          <p:cNvPr id="9" name="Marcador de número de diapositiva 5">
            <a:extLst>
              <a:ext uri="{FF2B5EF4-FFF2-40B4-BE49-F238E27FC236}">
                <a16:creationId xmlns:a16="http://schemas.microsoft.com/office/drawing/2014/main" id="{B239D56D-61C7-F44C-9A8D-89AB80200B0B}"/>
              </a:ext>
            </a:extLst>
          </p:cNvPr>
          <p:cNvSpPr>
            <a:spLocks noGrp="1"/>
          </p:cNvSpPr>
          <p:nvPr>
            <p:ph type="sldNum" sz="quarter" idx="12"/>
          </p:nvPr>
        </p:nvSpPr>
        <p:spPr>
          <a:xfrm>
            <a:off x="6766465" y="1169521"/>
            <a:ext cx="2160362" cy="273844"/>
          </a:xfrm>
          <a:prstGeom prst="rect">
            <a:avLst/>
          </a:prstGeom>
        </p:spPr>
        <p:txBody>
          <a:bodyPr/>
          <a:lstStyle/>
          <a:p>
            <a:fld id="{C4C24C35-2B90-7D42-B591-56F974708B39}" type="slidenum">
              <a:t>‹#›</a:t>
            </a:fld>
            <a:endParaRPr lang="es-ES"/>
          </a:p>
        </p:txBody>
      </p:sp>
      <p:pic>
        <p:nvPicPr>
          <p:cNvPr id="11" name="Imagen 10" descr="Marca DB positiu horitzontal.png">
            <a:extLst>
              <a:ext uri="{FF2B5EF4-FFF2-40B4-BE49-F238E27FC236}">
                <a16:creationId xmlns:a16="http://schemas.microsoft.com/office/drawing/2014/main" id="{8A12F008-EC1F-F34E-AB73-9508D10B921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08219" y="205980"/>
            <a:ext cx="818608" cy="271274"/>
          </a:xfrm>
          <a:prstGeom prst="rect">
            <a:avLst/>
          </a:prstGeom>
        </p:spPr>
      </p:pic>
    </p:spTree>
    <p:extLst>
      <p:ext uri="{BB962C8B-B14F-4D97-AF65-F5344CB8AC3E}">
        <p14:creationId xmlns:p14="http://schemas.microsoft.com/office/powerpoint/2010/main" val="250714151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PORTADA">
    <p:spTree>
      <p:nvGrpSpPr>
        <p:cNvPr id="1" name=""/>
        <p:cNvGrpSpPr/>
        <p:nvPr/>
      </p:nvGrpSpPr>
      <p:grpSpPr>
        <a:xfrm>
          <a:off x="0" y="0"/>
          <a:ext cx="0" cy="0"/>
          <a:chOff x="0" y="0"/>
          <a:chExt cx="0" cy="0"/>
        </a:xfrm>
      </p:grpSpPr>
      <p:sp>
        <p:nvSpPr>
          <p:cNvPr id="3" name="Marcador de posición de imagen 11"/>
          <p:cNvSpPr>
            <a:spLocks noGrp="1"/>
          </p:cNvSpPr>
          <p:nvPr>
            <p:ph type="pic" sz="quarter" idx="13" hasCustomPrompt="1"/>
          </p:nvPr>
        </p:nvSpPr>
        <p:spPr>
          <a:xfrm>
            <a:off x="4569874" y="0"/>
            <a:ext cx="4574126" cy="5143500"/>
          </a:xfrm>
          <a:prstGeom prst="rect">
            <a:avLst/>
          </a:prstGeom>
          <a:ln>
            <a:noFill/>
          </a:ln>
        </p:spPr>
        <p:txBody>
          <a:bodyPr/>
          <a:lstStyle/>
          <a:p>
            <a:r>
              <a:rPr lang="es-ES"/>
              <a:t>Imatge</a:t>
            </a:r>
          </a:p>
        </p:txBody>
      </p:sp>
      <p:sp>
        <p:nvSpPr>
          <p:cNvPr id="5" name="Rectángulo 4"/>
          <p:cNvSpPr/>
          <p:nvPr userDrawn="1"/>
        </p:nvSpPr>
        <p:spPr>
          <a:xfrm>
            <a:off x="-1" y="4172627"/>
            <a:ext cx="4572000" cy="970873"/>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s-ES"/>
          </a:p>
        </p:txBody>
      </p:sp>
      <p:pic>
        <p:nvPicPr>
          <p:cNvPr id="6" name="Imagen 5" descr="Marca DB positiu horitzontal.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6158" y="4442514"/>
            <a:ext cx="1499429" cy="496887"/>
          </a:xfrm>
          <a:prstGeom prst="rect">
            <a:avLst/>
          </a:prstGeom>
        </p:spPr>
      </p:pic>
      <p:sp>
        <p:nvSpPr>
          <p:cNvPr id="8" name="Marcador de texto 17"/>
          <p:cNvSpPr>
            <a:spLocks noGrp="1"/>
          </p:cNvSpPr>
          <p:nvPr>
            <p:ph type="body" sz="quarter" idx="24" hasCustomPrompt="1"/>
          </p:nvPr>
        </p:nvSpPr>
        <p:spPr>
          <a:xfrm>
            <a:off x="156158" y="190015"/>
            <a:ext cx="4243621" cy="3086857"/>
          </a:xfrm>
          <a:prstGeom prst="rect">
            <a:avLst/>
          </a:prstGeom>
        </p:spPr>
        <p:txBody>
          <a:bodyPr>
            <a:normAutofit/>
          </a:bodyPr>
          <a:lstStyle>
            <a:lvl1pPr marL="0" indent="0">
              <a:buNone/>
              <a:defRPr sz="3200" b="0">
                <a:solidFill>
                  <a:srgbClr val="FFFFFF"/>
                </a:solidFill>
              </a:defRPr>
            </a:lvl1pPr>
          </a:lstStyle>
          <a:p>
            <a:pPr lvl="0"/>
            <a:r>
              <a:rPr lang="es-ES_tradnl" dirty="0" err="1"/>
              <a:t>Títol</a:t>
            </a:r>
            <a:endParaRPr lang="es-ES" dirty="0"/>
          </a:p>
        </p:txBody>
      </p:sp>
      <p:sp>
        <p:nvSpPr>
          <p:cNvPr id="10" name="Marcador de texto 17"/>
          <p:cNvSpPr>
            <a:spLocks noGrp="1"/>
          </p:cNvSpPr>
          <p:nvPr>
            <p:ph type="body" sz="quarter" idx="25" hasCustomPrompt="1"/>
          </p:nvPr>
        </p:nvSpPr>
        <p:spPr>
          <a:xfrm>
            <a:off x="156158" y="3546260"/>
            <a:ext cx="2696637" cy="491814"/>
          </a:xfrm>
          <a:prstGeom prst="rect">
            <a:avLst/>
          </a:prstGeom>
        </p:spPr>
        <p:txBody>
          <a:bodyPr anchor="b">
            <a:normAutofit/>
          </a:bodyPr>
          <a:lstStyle>
            <a:lvl1pPr marL="0" indent="0">
              <a:buNone/>
              <a:defRPr sz="1400" b="0">
                <a:solidFill>
                  <a:srgbClr val="FFFFFF"/>
                </a:solidFill>
              </a:defRPr>
            </a:lvl1pPr>
          </a:lstStyle>
          <a:p>
            <a:pPr lvl="0"/>
            <a:r>
              <a:rPr lang="es-ES_tradnl"/>
              <a:t>DIA / MES / ANY</a:t>
            </a:r>
            <a:endParaRPr lang="es-ES"/>
          </a:p>
        </p:txBody>
      </p:sp>
      <p:pic>
        <p:nvPicPr>
          <p:cNvPr id="12" name="Imagen 11">
            <a:extLst>
              <a:ext uri="{FF2B5EF4-FFF2-40B4-BE49-F238E27FC236}">
                <a16:creationId xmlns:a16="http://schemas.microsoft.com/office/drawing/2014/main" id="{F290A3DC-9FE8-0048-BF7B-687CD2A068BD}"/>
              </a:ext>
            </a:extLst>
          </p:cNvPr>
          <p:cNvPicPr>
            <a:picLocks noChangeAspect="1"/>
          </p:cNvPicPr>
          <p:nvPr userDrawn="1"/>
        </p:nvPicPr>
        <p:blipFill>
          <a:blip r:embed="rId3"/>
          <a:stretch>
            <a:fillRect/>
          </a:stretch>
        </p:blipFill>
        <p:spPr>
          <a:xfrm>
            <a:off x="3635115" y="4325581"/>
            <a:ext cx="849711" cy="730752"/>
          </a:xfrm>
          <a:prstGeom prst="rect">
            <a:avLst/>
          </a:prstGeom>
        </p:spPr>
      </p:pic>
    </p:spTree>
    <p:extLst>
      <p:ext uri="{BB962C8B-B14F-4D97-AF65-F5344CB8AC3E}">
        <p14:creationId xmlns:p14="http://schemas.microsoft.com/office/powerpoint/2010/main" val="3230067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PORTADA Gerències de l'àrea">
    <p:spTree>
      <p:nvGrpSpPr>
        <p:cNvPr id="1" name=""/>
        <p:cNvGrpSpPr/>
        <p:nvPr/>
      </p:nvGrpSpPr>
      <p:grpSpPr>
        <a:xfrm>
          <a:off x="0" y="0"/>
          <a:ext cx="0" cy="0"/>
          <a:chOff x="0" y="0"/>
          <a:chExt cx="0" cy="0"/>
        </a:xfrm>
      </p:grpSpPr>
      <p:sp>
        <p:nvSpPr>
          <p:cNvPr id="3" name="Marcador de posición de imagen 11"/>
          <p:cNvSpPr>
            <a:spLocks noGrp="1"/>
          </p:cNvSpPr>
          <p:nvPr>
            <p:ph type="pic" sz="quarter" idx="13" hasCustomPrompt="1"/>
          </p:nvPr>
        </p:nvSpPr>
        <p:spPr>
          <a:xfrm>
            <a:off x="4569874" y="0"/>
            <a:ext cx="4574126" cy="5143500"/>
          </a:xfrm>
          <a:prstGeom prst="rect">
            <a:avLst/>
          </a:prstGeom>
          <a:ln>
            <a:noFill/>
          </a:ln>
        </p:spPr>
        <p:txBody>
          <a:bodyPr/>
          <a:lstStyle/>
          <a:p>
            <a:r>
              <a:rPr lang="es-ES" dirty="0" err="1"/>
              <a:t>Imatge</a:t>
            </a:r>
            <a:endParaRPr lang="es-ES" dirty="0"/>
          </a:p>
        </p:txBody>
      </p:sp>
      <p:sp>
        <p:nvSpPr>
          <p:cNvPr id="5" name="Rectángulo 4"/>
          <p:cNvSpPr/>
          <p:nvPr userDrawn="1"/>
        </p:nvSpPr>
        <p:spPr>
          <a:xfrm>
            <a:off x="0" y="4172627"/>
            <a:ext cx="4572000" cy="970873"/>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s-ES"/>
          </a:p>
        </p:txBody>
      </p:sp>
      <p:sp>
        <p:nvSpPr>
          <p:cNvPr id="8" name="Marcador de texto 17"/>
          <p:cNvSpPr>
            <a:spLocks noGrp="1"/>
          </p:cNvSpPr>
          <p:nvPr>
            <p:ph type="body" sz="quarter" idx="24" hasCustomPrompt="1"/>
          </p:nvPr>
        </p:nvSpPr>
        <p:spPr>
          <a:xfrm>
            <a:off x="156158" y="190016"/>
            <a:ext cx="4243621" cy="806830"/>
          </a:xfrm>
          <a:prstGeom prst="rect">
            <a:avLst/>
          </a:prstGeom>
        </p:spPr>
        <p:txBody>
          <a:bodyPr>
            <a:normAutofit/>
          </a:bodyPr>
          <a:lstStyle>
            <a:lvl1pPr marL="0" indent="0">
              <a:buNone/>
              <a:defRPr sz="3200" b="0">
                <a:solidFill>
                  <a:srgbClr val="FFFFFF"/>
                </a:solidFill>
              </a:defRPr>
            </a:lvl1pPr>
          </a:lstStyle>
          <a:p>
            <a:pPr lvl="0"/>
            <a:r>
              <a:rPr lang="es-ES_tradnl" dirty="0" err="1"/>
              <a:t>Títol</a:t>
            </a:r>
            <a:endParaRPr lang="es-ES_tradnl" dirty="0"/>
          </a:p>
        </p:txBody>
      </p:sp>
      <p:sp>
        <p:nvSpPr>
          <p:cNvPr id="10" name="Marcador de texto 17"/>
          <p:cNvSpPr>
            <a:spLocks noGrp="1"/>
          </p:cNvSpPr>
          <p:nvPr>
            <p:ph type="body" sz="quarter" idx="25" hasCustomPrompt="1"/>
          </p:nvPr>
        </p:nvSpPr>
        <p:spPr>
          <a:xfrm>
            <a:off x="156158" y="3546260"/>
            <a:ext cx="2696637" cy="491814"/>
          </a:xfrm>
          <a:prstGeom prst="rect">
            <a:avLst/>
          </a:prstGeom>
        </p:spPr>
        <p:txBody>
          <a:bodyPr anchor="b">
            <a:normAutofit/>
          </a:bodyPr>
          <a:lstStyle>
            <a:lvl1pPr marL="0" indent="0">
              <a:buNone/>
              <a:defRPr sz="1400" b="0">
                <a:solidFill>
                  <a:srgbClr val="FFFFFF"/>
                </a:solidFill>
              </a:defRPr>
            </a:lvl1pPr>
          </a:lstStyle>
          <a:p>
            <a:pPr lvl="0"/>
            <a:r>
              <a:rPr lang="es-ES_tradnl"/>
              <a:t>DIA / MES / ANY</a:t>
            </a:r>
            <a:endParaRPr lang="es-ES"/>
          </a:p>
        </p:txBody>
      </p:sp>
      <p:pic>
        <p:nvPicPr>
          <p:cNvPr id="12" name="Imagen 11">
            <a:extLst>
              <a:ext uri="{FF2B5EF4-FFF2-40B4-BE49-F238E27FC236}">
                <a16:creationId xmlns:a16="http://schemas.microsoft.com/office/drawing/2014/main" id="{F290A3DC-9FE8-0048-BF7B-687CD2A068BD}"/>
              </a:ext>
            </a:extLst>
          </p:cNvPr>
          <p:cNvPicPr>
            <a:picLocks noChangeAspect="1"/>
          </p:cNvPicPr>
          <p:nvPr userDrawn="1"/>
        </p:nvPicPr>
        <p:blipFill>
          <a:blip r:embed="rId2"/>
          <a:stretch>
            <a:fillRect/>
          </a:stretch>
        </p:blipFill>
        <p:spPr>
          <a:xfrm>
            <a:off x="3635115" y="4325581"/>
            <a:ext cx="849711" cy="730752"/>
          </a:xfrm>
          <a:prstGeom prst="rect">
            <a:avLst/>
          </a:prstGeom>
        </p:spPr>
      </p:pic>
      <p:sp>
        <p:nvSpPr>
          <p:cNvPr id="13" name="Marcador de texto 17">
            <a:extLst>
              <a:ext uri="{FF2B5EF4-FFF2-40B4-BE49-F238E27FC236}">
                <a16:creationId xmlns:a16="http://schemas.microsoft.com/office/drawing/2014/main" id="{AD0F47A1-5666-ED40-831B-10D55CFA22A0}"/>
              </a:ext>
            </a:extLst>
          </p:cNvPr>
          <p:cNvSpPr>
            <a:spLocks noGrp="1"/>
          </p:cNvSpPr>
          <p:nvPr>
            <p:ph type="body" sz="quarter" idx="26" hasCustomPrompt="1"/>
          </p:nvPr>
        </p:nvSpPr>
        <p:spPr>
          <a:xfrm>
            <a:off x="156158" y="1061308"/>
            <a:ext cx="4243621" cy="806830"/>
          </a:xfrm>
          <a:prstGeom prst="rect">
            <a:avLst/>
          </a:prstGeom>
        </p:spPr>
        <p:txBody>
          <a:bodyPr>
            <a:normAutofit/>
          </a:bodyPr>
          <a:lstStyle>
            <a:lvl1pPr marL="0" indent="0">
              <a:buNone/>
              <a:defRPr sz="2400" b="0">
                <a:solidFill>
                  <a:srgbClr val="FFFFFF"/>
                </a:solidFill>
              </a:defRPr>
            </a:lvl1pPr>
          </a:lstStyle>
          <a:p>
            <a:pPr lvl="0"/>
            <a:r>
              <a:rPr lang="es-ES_tradnl" dirty="0" err="1"/>
              <a:t>Subtítol</a:t>
            </a:r>
            <a:endParaRPr lang="es-ES_tradnl" dirty="0"/>
          </a:p>
        </p:txBody>
      </p:sp>
      <p:pic>
        <p:nvPicPr>
          <p:cNvPr id="9" name="Imagen 8">
            <a:extLst>
              <a:ext uri="{FF2B5EF4-FFF2-40B4-BE49-F238E27FC236}">
                <a16:creationId xmlns:a16="http://schemas.microsoft.com/office/drawing/2014/main" id="{D4E937DE-6224-C246-9173-78B2CB964648}"/>
              </a:ext>
            </a:extLst>
          </p:cNvPr>
          <p:cNvPicPr>
            <a:picLocks noChangeAspect="1"/>
          </p:cNvPicPr>
          <p:nvPr userDrawn="1"/>
        </p:nvPicPr>
        <p:blipFill>
          <a:blip r:embed="rId3"/>
          <a:stretch>
            <a:fillRect/>
          </a:stretch>
        </p:blipFill>
        <p:spPr>
          <a:xfrm>
            <a:off x="177726" y="4475704"/>
            <a:ext cx="2333746" cy="401345"/>
          </a:xfrm>
          <a:prstGeom prst="rect">
            <a:avLst/>
          </a:prstGeom>
        </p:spPr>
      </p:pic>
    </p:spTree>
    <p:extLst>
      <p:ext uri="{BB962C8B-B14F-4D97-AF65-F5344CB8AC3E}">
        <p14:creationId xmlns:p14="http://schemas.microsoft.com/office/powerpoint/2010/main" val="231804811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SEPARADORA">
    <p:spTree>
      <p:nvGrpSpPr>
        <p:cNvPr id="1" name=""/>
        <p:cNvGrpSpPr/>
        <p:nvPr/>
      </p:nvGrpSpPr>
      <p:grpSpPr>
        <a:xfrm>
          <a:off x="0" y="0"/>
          <a:ext cx="0" cy="0"/>
          <a:chOff x="0" y="0"/>
          <a:chExt cx="0" cy="0"/>
        </a:xfrm>
      </p:grpSpPr>
      <p:sp>
        <p:nvSpPr>
          <p:cNvPr id="2" name="Título 1"/>
          <p:cNvSpPr>
            <a:spLocks noGrp="1"/>
          </p:cNvSpPr>
          <p:nvPr>
            <p:ph type="ctrTitle" hasCustomPrompt="1"/>
          </p:nvPr>
        </p:nvSpPr>
        <p:spPr>
          <a:xfrm>
            <a:off x="132816" y="3226460"/>
            <a:ext cx="1064305" cy="1853236"/>
          </a:xfrm>
          <a:prstGeom prst="rect">
            <a:avLst/>
          </a:prstGeom>
        </p:spPr>
        <p:txBody>
          <a:bodyPr anchor="b"/>
          <a:lstStyle>
            <a:lvl1pPr algn="l">
              <a:defRPr b="0">
                <a:solidFill>
                  <a:schemeClr val="tx1"/>
                </a:solidFill>
              </a:defRPr>
            </a:lvl1pPr>
          </a:lstStyle>
          <a:p>
            <a:r>
              <a:rPr lang="es-ES_tradnl"/>
              <a:t>01.</a:t>
            </a:r>
            <a:endParaRPr lang="es-ES"/>
          </a:p>
        </p:txBody>
      </p:sp>
      <p:sp>
        <p:nvSpPr>
          <p:cNvPr id="3" name="Marcador de posición de imagen 11"/>
          <p:cNvSpPr>
            <a:spLocks noGrp="1"/>
          </p:cNvSpPr>
          <p:nvPr>
            <p:ph type="pic" sz="quarter" idx="13" hasCustomPrompt="1"/>
          </p:nvPr>
        </p:nvSpPr>
        <p:spPr>
          <a:xfrm>
            <a:off x="0" y="0"/>
            <a:ext cx="9144000" cy="1433982"/>
          </a:xfrm>
          <a:prstGeom prst="rect">
            <a:avLst/>
          </a:prstGeom>
        </p:spPr>
        <p:txBody>
          <a:bodyPr/>
          <a:lstStyle/>
          <a:p>
            <a:r>
              <a:rPr lang="es-ES"/>
              <a:t>Imatge</a:t>
            </a:r>
          </a:p>
        </p:txBody>
      </p:sp>
      <p:sp>
        <p:nvSpPr>
          <p:cNvPr id="5" name="Marcador de texto 17"/>
          <p:cNvSpPr>
            <a:spLocks noGrp="1"/>
          </p:cNvSpPr>
          <p:nvPr>
            <p:ph type="body" sz="quarter" idx="24" hasCustomPrompt="1"/>
          </p:nvPr>
        </p:nvSpPr>
        <p:spPr>
          <a:xfrm>
            <a:off x="2902433" y="1981526"/>
            <a:ext cx="6103322" cy="3086857"/>
          </a:xfrm>
          <a:prstGeom prst="rect">
            <a:avLst/>
          </a:prstGeom>
        </p:spPr>
        <p:txBody>
          <a:bodyPr anchor="b">
            <a:normAutofit/>
          </a:bodyPr>
          <a:lstStyle>
            <a:lvl1pPr marL="0" indent="0" algn="r">
              <a:buNone/>
              <a:defRPr sz="4400" b="0">
                <a:solidFill>
                  <a:srgbClr val="FFFFFF"/>
                </a:solidFill>
              </a:defRPr>
            </a:lvl1pPr>
          </a:lstStyle>
          <a:p>
            <a:pPr lvl="0"/>
            <a:r>
              <a:rPr lang="es-ES_tradnl"/>
              <a:t>T</a:t>
            </a:r>
            <a:r>
              <a:rPr lang="es-ES"/>
              <a:t>i</a:t>
            </a:r>
            <a:r>
              <a:rPr lang="es-ES_tradnl"/>
              <a:t>tol del capítol</a:t>
            </a:r>
            <a:endParaRPr lang="es-ES"/>
          </a:p>
        </p:txBody>
      </p:sp>
    </p:spTree>
    <p:extLst>
      <p:ext uri="{BB962C8B-B14F-4D97-AF65-F5344CB8AC3E}">
        <p14:creationId xmlns:p14="http://schemas.microsoft.com/office/powerpoint/2010/main" val="186348010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ONTRAPORTADA-amb imatge">
    <p:spTree>
      <p:nvGrpSpPr>
        <p:cNvPr id="1" name=""/>
        <p:cNvGrpSpPr/>
        <p:nvPr/>
      </p:nvGrpSpPr>
      <p:grpSpPr>
        <a:xfrm>
          <a:off x="0" y="0"/>
          <a:ext cx="0" cy="0"/>
          <a:chOff x="0" y="0"/>
          <a:chExt cx="0" cy="0"/>
        </a:xfrm>
      </p:grpSpPr>
      <p:sp>
        <p:nvSpPr>
          <p:cNvPr id="3" name="Marcador de posición de imagen 11"/>
          <p:cNvSpPr>
            <a:spLocks noGrp="1"/>
          </p:cNvSpPr>
          <p:nvPr>
            <p:ph type="pic" sz="quarter" idx="13" hasCustomPrompt="1"/>
          </p:nvPr>
        </p:nvSpPr>
        <p:spPr>
          <a:xfrm>
            <a:off x="4569874" y="0"/>
            <a:ext cx="4574126" cy="5143500"/>
          </a:xfrm>
          <a:prstGeom prst="rect">
            <a:avLst/>
          </a:prstGeom>
          <a:noFill/>
          <a:ln>
            <a:noFill/>
          </a:ln>
        </p:spPr>
        <p:txBody>
          <a:bodyPr/>
          <a:lstStyle/>
          <a:p>
            <a:r>
              <a:rPr lang="es-ES" dirty="0" err="1"/>
              <a:t>Imatge</a:t>
            </a:r>
            <a:endParaRPr lang="es-ES" dirty="0"/>
          </a:p>
        </p:txBody>
      </p:sp>
      <p:sp>
        <p:nvSpPr>
          <p:cNvPr id="5" name="Rectángulo 4"/>
          <p:cNvSpPr/>
          <p:nvPr userDrawn="1"/>
        </p:nvSpPr>
        <p:spPr>
          <a:xfrm>
            <a:off x="0" y="4172627"/>
            <a:ext cx="4572000" cy="970873"/>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s-ES"/>
          </a:p>
        </p:txBody>
      </p:sp>
      <p:sp>
        <p:nvSpPr>
          <p:cNvPr id="8" name="Marcador de texto 17"/>
          <p:cNvSpPr>
            <a:spLocks noGrp="1"/>
          </p:cNvSpPr>
          <p:nvPr>
            <p:ph type="body" sz="quarter" idx="24" hasCustomPrompt="1"/>
          </p:nvPr>
        </p:nvSpPr>
        <p:spPr>
          <a:xfrm>
            <a:off x="156158" y="3065814"/>
            <a:ext cx="4243621" cy="960892"/>
          </a:xfrm>
          <a:prstGeom prst="rect">
            <a:avLst/>
          </a:prstGeom>
        </p:spPr>
        <p:txBody>
          <a:bodyPr>
            <a:normAutofit/>
          </a:bodyPr>
          <a:lstStyle>
            <a:lvl1pPr marL="0" indent="0">
              <a:buNone/>
              <a:defRPr sz="1000" b="0">
                <a:solidFill>
                  <a:srgbClr val="FFFFFF"/>
                </a:solidFill>
              </a:defRPr>
            </a:lvl1pPr>
          </a:lstStyle>
          <a:p>
            <a:pPr lvl="0"/>
            <a:r>
              <a:rPr lang="es-ES_tradnl" dirty="0" err="1"/>
              <a:t>Espai</a:t>
            </a:r>
            <a:r>
              <a:rPr lang="es-ES_tradnl" dirty="0"/>
              <a:t> editable contacte</a:t>
            </a:r>
          </a:p>
        </p:txBody>
      </p:sp>
      <p:pic>
        <p:nvPicPr>
          <p:cNvPr id="9" name="Imagen 8">
            <a:extLst>
              <a:ext uri="{FF2B5EF4-FFF2-40B4-BE49-F238E27FC236}">
                <a16:creationId xmlns:a16="http://schemas.microsoft.com/office/drawing/2014/main" id="{501F8918-675C-7C4A-8BD0-0777249D6B0A}"/>
              </a:ext>
            </a:extLst>
          </p:cNvPr>
          <p:cNvPicPr>
            <a:picLocks noChangeAspect="1"/>
          </p:cNvPicPr>
          <p:nvPr userDrawn="1"/>
        </p:nvPicPr>
        <p:blipFill>
          <a:blip r:embed="rId2"/>
          <a:stretch>
            <a:fillRect/>
          </a:stretch>
        </p:blipFill>
        <p:spPr>
          <a:xfrm>
            <a:off x="3635115" y="4325581"/>
            <a:ext cx="849711" cy="730752"/>
          </a:xfrm>
          <a:prstGeom prst="rect">
            <a:avLst/>
          </a:prstGeom>
        </p:spPr>
      </p:pic>
      <p:pic>
        <p:nvPicPr>
          <p:cNvPr id="14" name="Imagen 13">
            <a:extLst>
              <a:ext uri="{FF2B5EF4-FFF2-40B4-BE49-F238E27FC236}">
                <a16:creationId xmlns:a16="http://schemas.microsoft.com/office/drawing/2014/main" id="{86798DFE-3D3E-E14E-80BB-A94102EA0D06}"/>
              </a:ext>
            </a:extLst>
          </p:cNvPr>
          <p:cNvPicPr>
            <a:picLocks noChangeAspect="1"/>
          </p:cNvPicPr>
          <p:nvPr userDrawn="1"/>
        </p:nvPicPr>
        <p:blipFill>
          <a:blip r:embed="rId3"/>
          <a:stretch>
            <a:fillRect/>
          </a:stretch>
        </p:blipFill>
        <p:spPr>
          <a:xfrm>
            <a:off x="177726" y="4475704"/>
            <a:ext cx="2333746" cy="401345"/>
          </a:xfrm>
          <a:prstGeom prst="rect">
            <a:avLst/>
          </a:prstGeom>
        </p:spPr>
      </p:pic>
    </p:spTree>
    <p:extLst>
      <p:ext uri="{BB962C8B-B14F-4D97-AF65-F5344CB8AC3E}">
        <p14:creationId xmlns:p14="http://schemas.microsoft.com/office/powerpoint/2010/main" val="338648514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ONTRAPORTADA-simple">
    <p:spTree>
      <p:nvGrpSpPr>
        <p:cNvPr id="1" name=""/>
        <p:cNvGrpSpPr/>
        <p:nvPr/>
      </p:nvGrpSpPr>
      <p:grpSpPr>
        <a:xfrm>
          <a:off x="0" y="0"/>
          <a:ext cx="0" cy="0"/>
          <a:chOff x="0" y="0"/>
          <a:chExt cx="0" cy="0"/>
        </a:xfrm>
      </p:grpSpPr>
      <p:pic>
        <p:nvPicPr>
          <p:cNvPr id="3" name="Imagen 2" descr="Marca DB negatiu horitzontal.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13506" y="2075932"/>
            <a:ext cx="1916989" cy="635260"/>
          </a:xfrm>
          <a:prstGeom prst="rect">
            <a:avLst/>
          </a:prstGeom>
        </p:spPr>
      </p:pic>
    </p:spTree>
    <p:extLst>
      <p:ext uri="{BB962C8B-B14F-4D97-AF65-F5344CB8AC3E}">
        <p14:creationId xmlns:p14="http://schemas.microsoft.com/office/powerpoint/2010/main" val="3916055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8_Título y objetos">
    <p:spTree>
      <p:nvGrpSpPr>
        <p:cNvPr id="1" name=""/>
        <p:cNvGrpSpPr/>
        <p:nvPr/>
      </p:nvGrpSpPr>
      <p:grpSpPr>
        <a:xfrm>
          <a:off x="0" y="0"/>
          <a:ext cx="0" cy="0"/>
          <a:chOff x="0" y="0"/>
          <a:chExt cx="0" cy="0"/>
        </a:xfrm>
      </p:grpSpPr>
      <p:sp>
        <p:nvSpPr>
          <p:cNvPr id="2" name="Título 1"/>
          <p:cNvSpPr>
            <a:spLocks noGrp="1"/>
          </p:cNvSpPr>
          <p:nvPr userDrawn="1">
            <p:ph type="title" hasCustomPrompt="1"/>
          </p:nvPr>
        </p:nvSpPr>
        <p:spPr>
          <a:xfrm>
            <a:off x="129055" y="205979"/>
            <a:ext cx="7620860" cy="857250"/>
          </a:xfrm>
        </p:spPr>
        <p:txBody>
          <a:bodyPr/>
          <a:lstStyle/>
          <a:p>
            <a:r>
              <a:rPr lang="es-ES_tradnl"/>
              <a:t>Clic per editar el títol</a:t>
            </a:r>
            <a:endParaRPr lang="es-ES"/>
          </a:p>
        </p:txBody>
      </p:sp>
      <p:sp>
        <p:nvSpPr>
          <p:cNvPr id="19" name="Rectángulo 18"/>
          <p:cNvSpPr/>
          <p:nvPr userDrawn="1"/>
        </p:nvSpPr>
        <p:spPr>
          <a:xfrm>
            <a:off x="2267270" y="1519050"/>
            <a:ext cx="6876730" cy="1764000"/>
          </a:xfrm>
          <a:prstGeom prst="rect">
            <a:avLst/>
          </a:prstGeom>
          <a:solidFill>
            <a:srgbClr val="EEEEE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9" name="Marcador de posición de imagen 11"/>
          <p:cNvSpPr>
            <a:spLocks noGrp="1"/>
          </p:cNvSpPr>
          <p:nvPr>
            <p:ph type="pic" sz="quarter" idx="27" hasCustomPrompt="1"/>
          </p:nvPr>
        </p:nvSpPr>
        <p:spPr>
          <a:xfrm>
            <a:off x="0" y="1519050"/>
            <a:ext cx="2267270" cy="1764000"/>
          </a:xfrm>
        </p:spPr>
        <p:txBody>
          <a:bodyPr/>
          <a:lstStyle/>
          <a:p>
            <a:r>
              <a:rPr lang="es-ES_tradnl"/>
              <a:t>Imatge</a:t>
            </a:r>
            <a:endParaRPr lang="es-ES"/>
          </a:p>
        </p:txBody>
      </p:sp>
      <p:sp>
        <p:nvSpPr>
          <p:cNvPr id="32" name="Rectángulo 31"/>
          <p:cNvSpPr/>
          <p:nvPr userDrawn="1"/>
        </p:nvSpPr>
        <p:spPr>
          <a:xfrm>
            <a:off x="2267270" y="3373060"/>
            <a:ext cx="6876730" cy="1764000"/>
          </a:xfrm>
          <a:prstGeom prst="rect">
            <a:avLst/>
          </a:prstGeom>
          <a:solidFill>
            <a:srgbClr val="EEEEE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33" name="Marcador de posición de imagen 11"/>
          <p:cNvSpPr>
            <a:spLocks noGrp="1"/>
          </p:cNvSpPr>
          <p:nvPr>
            <p:ph type="pic" sz="quarter" idx="28" hasCustomPrompt="1"/>
          </p:nvPr>
        </p:nvSpPr>
        <p:spPr>
          <a:xfrm>
            <a:off x="0" y="3379500"/>
            <a:ext cx="2267270" cy="1764000"/>
          </a:xfrm>
        </p:spPr>
        <p:txBody>
          <a:bodyPr/>
          <a:lstStyle/>
          <a:p>
            <a:r>
              <a:rPr lang="es-ES_tradnl"/>
              <a:t>Imatge</a:t>
            </a:r>
            <a:endParaRPr lang="es-ES"/>
          </a:p>
        </p:txBody>
      </p:sp>
      <p:sp>
        <p:nvSpPr>
          <p:cNvPr id="34" name="Marcador de texto 17"/>
          <p:cNvSpPr>
            <a:spLocks noGrp="1"/>
          </p:cNvSpPr>
          <p:nvPr>
            <p:ph type="body" sz="quarter" idx="29" hasCustomPrompt="1"/>
          </p:nvPr>
        </p:nvSpPr>
        <p:spPr>
          <a:xfrm>
            <a:off x="2387053" y="1732074"/>
            <a:ext cx="6652200" cy="491814"/>
          </a:xfrm>
        </p:spPr>
        <p:txBody>
          <a:bodyPr>
            <a:normAutofit/>
          </a:bodyPr>
          <a:lstStyle>
            <a:lvl1pPr marL="0" indent="0">
              <a:buNone/>
              <a:defRPr sz="2400" b="1"/>
            </a:lvl1pPr>
          </a:lstStyle>
          <a:p>
            <a:pPr lvl="0"/>
            <a:r>
              <a:rPr lang="es-ES_tradnl"/>
              <a:t>Títol</a:t>
            </a:r>
            <a:endParaRPr lang="es-ES"/>
          </a:p>
        </p:txBody>
      </p:sp>
      <p:sp>
        <p:nvSpPr>
          <p:cNvPr id="35" name="Marcador de texto 17"/>
          <p:cNvSpPr>
            <a:spLocks noGrp="1"/>
          </p:cNvSpPr>
          <p:nvPr>
            <p:ph type="body" sz="quarter" idx="30" hasCustomPrompt="1"/>
          </p:nvPr>
        </p:nvSpPr>
        <p:spPr>
          <a:xfrm>
            <a:off x="2387053" y="2223888"/>
            <a:ext cx="6652200" cy="917864"/>
          </a:xfrm>
        </p:spPr>
        <p:txBody>
          <a:bodyPr>
            <a:normAutofit/>
          </a:bodyPr>
          <a:lstStyle>
            <a:lvl1pPr marL="0" indent="0">
              <a:buNone/>
              <a:defRPr sz="1400" b="0"/>
            </a:lvl1pPr>
          </a:lstStyle>
          <a:p>
            <a:pPr lvl="0"/>
            <a:r>
              <a:rPr lang="es-ES_tradnl"/>
              <a:t>Text</a:t>
            </a:r>
            <a:endParaRPr lang="es-ES"/>
          </a:p>
        </p:txBody>
      </p:sp>
      <p:sp>
        <p:nvSpPr>
          <p:cNvPr id="36" name="Marcador de texto 17"/>
          <p:cNvSpPr>
            <a:spLocks noGrp="1"/>
          </p:cNvSpPr>
          <p:nvPr>
            <p:ph type="body" sz="quarter" idx="31" hasCustomPrompt="1"/>
          </p:nvPr>
        </p:nvSpPr>
        <p:spPr>
          <a:xfrm>
            <a:off x="2387053" y="3590143"/>
            <a:ext cx="6652200" cy="491814"/>
          </a:xfrm>
        </p:spPr>
        <p:txBody>
          <a:bodyPr>
            <a:normAutofit/>
          </a:bodyPr>
          <a:lstStyle>
            <a:lvl1pPr marL="0" indent="0">
              <a:buNone/>
              <a:defRPr sz="2400" b="1"/>
            </a:lvl1pPr>
          </a:lstStyle>
          <a:p>
            <a:pPr lvl="0"/>
            <a:r>
              <a:rPr lang="es-ES_tradnl"/>
              <a:t>Títol</a:t>
            </a:r>
            <a:endParaRPr lang="es-ES"/>
          </a:p>
        </p:txBody>
      </p:sp>
      <p:sp>
        <p:nvSpPr>
          <p:cNvPr id="37" name="Marcador de texto 17"/>
          <p:cNvSpPr>
            <a:spLocks noGrp="1"/>
          </p:cNvSpPr>
          <p:nvPr>
            <p:ph type="body" sz="quarter" idx="32" hasCustomPrompt="1"/>
          </p:nvPr>
        </p:nvSpPr>
        <p:spPr>
          <a:xfrm>
            <a:off x="2387053" y="4081957"/>
            <a:ext cx="6652200" cy="917864"/>
          </a:xfrm>
        </p:spPr>
        <p:txBody>
          <a:bodyPr>
            <a:normAutofit/>
          </a:bodyPr>
          <a:lstStyle>
            <a:lvl1pPr marL="0" indent="0">
              <a:buNone/>
              <a:defRPr sz="1400" b="0"/>
            </a:lvl1pPr>
          </a:lstStyle>
          <a:p>
            <a:pPr lvl="0"/>
            <a:r>
              <a:rPr lang="es-ES_tradnl"/>
              <a:t>Text</a:t>
            </a:r>
            <a:endParaRPr lang="es-ES"/>
          </a:p>
        </p:txBody>
      </p:sp>
      <p:sp>
        <p:nvSpPr>
          <p:cNvPr id="12" name="Marcador de número de diapositiva 5">
            <a:extLst>
              <a:ext uri="{FF2B5EF4-FFF2-40B4-BE49-F238E27FC236}">
                <a16:creationId xmlns:a16="http://schemas.microsoft.com/office/drawing/2014/main" id="{828F32F2-A8B7-0E40-9662-1DC9A304042D}"/>
              </a:ext>
            </a:extLst>
          </p:cNvPr>
          <p:cNvSpPr>
            <a:spLocks noGrp="1"/>
          </p:cNvSpPr>
          <p:nvPr>
            <p:ph type="sldNum" sz="quarter" idx="12"/>
          </p:nvPr>
        </p:nvSpPr>
        <p:spPr>
          <a:xfrm>
            <a:off x="6766465" y="1169521"/>
            <a:ext cx="2160362" cy="273844"/>
          </a:xfrm>
          <a:prstGeom prst="rect">
            <a:avLst/>
          </a:prstGeom>
        </p:spPr>
        <p:txBody>
          <a:bodyPr/>
          <a:lstStyle/>
          <a:p>
            <a:fld id="{C4C24C35-2B90-7D42-B591-56F974708B39}" type="slidenum">
              <a:t>‹#›</a:t>
            </a:fld>
            <a:endParaRPr lang="es-ES"/>
          </a:p>
        </p:txBody>
      </p:sp>
      <p:pic>
        <p:nvPicPr>
          <p:cNvPr id="14" name="Imagen 13" descr="Marca DB positiu horitzontal.png">
            <a:extLst>
              <a:ext uri="{FF2B5EF4-FFF2-40B4-BE49-F238E27FC236}">
                <a16:creationId xmlns:a16="http://schemas.microsoft.com/office/drawing/2014/main" id="{EEA69B86-401C-0C46-B373-FEBC5640D01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08219" y="205980"/>
            <a:ext cx="818608" cy="271274"/>
          </a:xfrm>
          <a:prstGeom prst="rect">
            <a:avLst/>
          </a:prstGeom>
        </p:spPr>
      </p:pic>
    </p:spTree>
    <p:extLst>
      <p:ext uri="{BB962C8B-B14F-4D97-AF65-F5344CB8AC3E}">
        <p14:creationId xmlns:p14="http://schemas.microsoft.com/office/powerpoint/2010/main" val="358521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0_Título y objetos">
    <p:spTree>
      <p:nvGrpSpPr>
        <p:cNvPr id="1" name=""/>
        <p:cNvGrpSpPr/>
        <p:nvPr/>
      </p:nvGrpSpPr>
      <p:grpSpPr>
        <a:xfrm>
          <a:off x="0" y="0"/>
          <a:ext cx="0" cy="0"/>
          <a:chOff x="0" y="0"/>
          <a:chExt cx="0" cy="0"/>
        </a:xfrm>
      </p:grpSpPr>
      <p:sp>
        <p:nvSpPr>
          <p:cNvPr id="13" name="Rectángulo 12"/>
          <p:cNvSpPr/>
          <p:nvPr userDrawn="1"/>
        </p:nvSpPr>
        <p:spPr>
          <a:xfrm>
            <a:off x="3087132" y="1519049"/>
            <a:ext cx="2969737" cy="3624451"/>
          </a:xfrm>
          <a:prstGeom prst="rect">
            <a:avLst/>
          </a:prstGeom>
          <a:solidFill>
            <a:srgbClr val="EEEEE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4" name="Rectángulo 13"/>
          <p:cNvSpPr/>
          <p:nvPr userDrawn="1"/>
        </p:nvSpPr>
        <p:spPr>
          <a:xfrm>
            <a:off x="6174263" y="1519049"/>
            <a:ext cx="2969737" cy="3624451"/>
          </a:xfrm>
          <a:prstGeom prst="rect">
            <a:avLst/>
          </a:prstGeom>
          <a:solidFill>
            <a:srgbClr val="EEEEE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Título 1"/>
          <p:cNvSpPr>
            <a:spLocks noGrp="1"/>
          </p:cNvSpPr>
          <p:nvPr>
            <p:ph type="title" hasCustomPrompt="1"/>
          </p:nvPr>
        </p:nvSpPr>
        <p:spPr>
          <a:xfrm>
            <a:off x="129055" y="205979"/>
            <a:ext cx="7635850" cy="857250"/>
          </a:xfrm>
        </p:spPr>
        <p:txBody>
          <a:bodyPr/>
          <a:lstStyle/>
          <a:p>
            <a:r>
              <a:rPr lang="es-ES_tradnl"/>
              <a:t>Clic per editar el títol</a:t>
            </a:r>
            <a:endParaRPr lang="es-ES"/>
          </a:p>
        </p:txBody>
      </p:sp>
      <p:sp>
        <p:nvSpPr>
          <p:cNvPr id="12" name="Marcador de posición de imagen 11"/>
          <p:cNvSpPr>
            <a:spLocks noGrp="1"/>
          </p:cNvSpPr>
          <p:nvPr>
            <p:ph type="pic" sz="quarter" idx="13" hasCustomPrompt="1"/>
          </p:nvPr>
        </p:nvSpPr>
        <p:spPr>
          <a:xfrm>
            <a:off x="6174262" y="1522452"/>
            <a:ext cx="2969737" cy="1758694"/>
          </a:xfrm>
        </p:spPr>
        <p:txBody>
          <a:bodyPr/>
          <a:lstStyle/>
          <a:p>
            <a:r>
              <a:rPr lang="es-ES_tradnl"/>
              <a:t>Imatge</a:t>
            </a:r>
            <a:endParaRPr lang="es-ES"/>
          </a:p>
        </p:txBody>
      </p:sp>
      <p:sp>
        <p:nvSpPr>
          <p:cNvPr id="19" name="Marcador de texto 17"/>
          <p:cNvSpPr>
            <a:spLocks noGrp="1"/>
          </p:cNvSpPr>
          <p:nvPr>
            <p:ph type="body" sz="quarter" idx="15" hasCustomPrompt="1"/>
          </p:nvPr>
        </p:nvSpPr>
        <p:spPr>
          <a:xfrm>
            <a:off x="6174263" y="3494171"/>
            <a:ext cx="2874962" cy="491814"/>
          </a:xfrm>
        </p:spPr>
        <p:txBody>
          <a:bodyPr>
            <a:normAutofit/>
          </a:bodyPr>
          <a:lstStyle>
            <a:lvl1pPr marL="0" indent="0">
              <a:buNone/>
              <a:defRPr sz="2400" b="1"/>
            </a:lvl1pPr>
          </a:lstStyle>
          <a:p>
            <a:pPr lvl="0"/>
            <a:r>
              <a:rPr lang="es-ES_tradnl"/>
              <a:t>Títol</a:t>
            </a:r>
            <a:endParaRPr lang="es-ES"/>
          </a:p>
        </p:txBody>
      </p:sp>
      <p:sp>
        <p:nvSpPr>
          <p:cNvPr id="23" name="Marcador de texto 17"/>
          <p:cNvSpPr>
            <a:spLocks noGrp="1"/>
          </p:cNvSpPr>
          <p:nvPr>
            <p:ph type="body" sz="quarter" idx="19" hasCustomPrompt="1"/>
          </p:nvPr>
        </p:nvSpPr>
        <p:spPr>
          <a:xfrm>
            <a:off x="6174263" y="3985985"/>
            <a:ext cx="2874962" cy="917864"/>
          </a:xfrm>
        </p:spPr>
        <p:txBody>
          <a:bodyPr>
            <a:normAutofit/>
          </a:bodyPr>
          <a:lstStyle>
            <a:lvl1pPr marL="0" indent="0">
              <a:buNone/>
              <a:defRPr sz="1400" b="0"/>
            </a:lvl1pPr>
          </a:lstStyle>
          <a:p>
            <a:pPr lvl="0"/>
            <a:r>
              <a:rPr lang="es-ES_tradnl"/>
              <a:t>Text</a:t>
            </a:r>
            <a:endParaRPr lang="es-ES"/>
          </a:p>
        </p:txBody>
      </p:sp>
      <p:sp>
        <p:nvSpPr>
          <p:cNvPr id="15" name="Marcador de posición de imagen 11"/>
          <p:cNvSpPr>
            <a:spLocks noGrp="1"/>
          </p:cNvSpPr>
          <p:nvPr>
            <p:ph type="pic" sz="quarter" idx="20" hasCustomPrompt="1"/>
          </p:nvPr>
        </p:nvSpPr>
        <p:spPr>
          <a:xfrm>
            <a:off x="3093486" y="1522452"/>
            <a:ext cx="2969737" cy="1758694"/>
          </a:xfrm>
        </p:spPr>
        <p:txBody>
          <a:bodyPr/>
          <a:lstStyle/>
          <a:p>
            <a:r>
              <a:rPr lang="es-ES_tradnl"/>
              <a:t>Imatge</a:t>
            </a:r>
            <a:endParaRPr lang="es-ES"/>
          </a:p>
        </p:txBody>
      </p:sp>
      <p:sp>
        <p:nvSpPr>
          <p:cNvPr id="16" name="Marcador de texto 17"/>
          <p:cNvSpPr>
            <a:spLocks noGrp="1"/>
          </p:cNvSpPr>
          <p:nvPr>
            <p:ph type="body" sz="quarter" idx="21" hasCustomPrompt="1"/>
          </p:nvPr>
        </p:nvSpPr>
        <p:spPr>
          <a:xfrm>
            <a:off x="3093486" y="3494171"/>
            <a:ext cx="2874962" cy="491814"/>
          </a:xfrm>
        </p:spPr>
        <p:txBody>
          <a:bodyPr>
            <a:normAutofit/>
          </a:bodyPr>
          <a:lstStyle>
            <a:lvl1pPr marL="0" indent="0">
              <a:buNone/>
              <a:defRPr sz="2400" b="1"/>
            </a:lvl1pPr>
          </a:lstStyle>
          <a:p>
            <a:pPr lvl="0"/>
            <a:r>
              <a:rPr lang="es-ES_tradnl"/>
              <a:t>Títol</a:t>
            </a:r>
            <a:endParaRPr lang="es-ES"/>
          </a:p>
        </p:txBody>
      </p:sp>
      <p:sp>
        <p:nvSpPr>
          <p:cNvPr id="17" name="Marcador de texto 17"/>
          <p:cNvSpPr>
            <a:spLocks noGrp="1"/>
          </p:cNvSpPr>
          <p:nvPr>
            <p:ph type="body" sz="quarter" idx="22" hasCustomPrompt="1"/>
          </p:nvPr>
        </p:nvSpPr>
        <p:spPr>
          <a:xfrm>
            <a:off x="3093486" y="3985985"/>
            <a:ext cx="2874962" cy="917864"/>
          </a:xfrm>
        </p:spPr>
        <p:txBody>
          <a:bodyPr>
            <a:normAutofit/>
          </a:bodyPr>
          <a:lstStyle>
            <a:lvl1pPr marL="0" indent="0">
              <a:buNone/>
              <a:defRPr sz="1400" b="0"/>
            </a:lvl1pPr>
          </a:lstStyle>
          <a:p>
            <a:pPr lvl="0"/>
            <a:r>
              <a:rPr lang="es-ES_tradnl"/>
              <a:t>Text</a:t>
            </a:r>
            <a:endParaRPr lang="es-ES"/>
          </a:p>
        </p:txBody>
      </p:sp>
      <p:sp>
        <p:nvSpPr>
          <p:cNvPr id="18" name="Rectángulo 17"/>
          <p:cNvSpPr/>
          <p:nvPr userDrawn="1"/>
        </p:nvSpPr>
        <p:spPr>
          <a:xfrm>
            <a:off x="-6354" y="1519049"/>
            <a:ext cx="2969737" cy="3624451"/>
          </a:xfrm>
          <a:prstGeom prst="rect">
            <a:avLst/>
          </a:prstGeom>
          <a:solidFill>
            <a:srgbClr val="EEEEE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0" name="Marcador de posición de imagen 11"/>
          <p:cNvSpPr>
            <a:spLocks noGrp="1"/>
          </p:cNvSpPr>
          <p:nvPr>
            <p:ph type="pic" sz="quarter" idx="23" hasCustomPrompt="1"/>
          </p:nvPr>
        </p:nvSpPr>
        <p:spPr>
          <a:xfrm>
            <a:off x="0" y="1522452"/>
            <a:ext cx="2969737" cy="1758694"/>
          </a:xfrm>
        </p:spPr>
        <p:txBody>
          <a:bodyPr/>
          <a:lstStyle/>
          <a:p>
            <a:r>
              <a:rPr lang="es-ES_tradnl"/>
              <a:t>Imatge</a:t>
            </a:r>
            <a:endParaRPr lang="es-ES"/>
          </a:p>
        </p:txBody>
      </p:sp>
      <p:sp>
        <p:nvSpPr>
          <p:cNvPr id="21" name="Marcador de texto 17"/>
          <p:cNvSpPr>
            <a:spLocks noGrp="1"/>
          </p:cNvSpPr>
          <p:nvPr>
            <p:ph type="body" sz="quarter" idx="24" hasCustomPrompt="1"/>
          </p:nvPr>
        </p:nvSpPr>
        <p:spPr>
          <a:xfrm>
            <a:off x="0" y="3494171"/>
            <a:ext cx="2874962" cy="491814"/>
          </a:xfrm>
        </p:spPr>
        <p:txBody>
          <a:bodyPr>
            <a:normAutofit/>
          </a:bodyPr>
          <a:lstStyle>
            <a:lvl1pPr marL="0" indent="0">
              <a:buNone/>
              <a:defRPr sz="2400" b="1"/>
            </a:lvl1pPr>
          </a:lstStyle>
          <a:p>
            <a:pPr lvl="0"/>
            <a:r>
              <a:rPr lang="es-ES_tradnl"/>
              <a:t>Títol</a:t>
            </a:r>
            <a:endParaRPr lang="es-ES"/>
          </a:p>
        </p:txBody>
      </p:sp>
      <p:sp>
        <p:nvSpPr>
          <p:cNvPr id="22" name="Marcador de texto 17"/>
          <p:cNvSpPr>
            <a:spLocks noGrp="1"/>
          </p:cNvSpPr>
          <p:nvPr>
            <p:ph type="body" sz="quarter" idx="25" hasCustomPrompt="1"/>
          </p:nvPr>
        </p:nvSpPr>
        <p:spPr>
          <a:xfrm>
            <a:off x="0" y="3985985"/>
            <a:ext cx="2874962" cy="917864"/>
          </a:xfrm>
        </p:spPr>
        <p:txBody>
          <a:bodyPr>
            <a:normAutofit/>
          </a:bodyPr>
          <a:lstStyle>
            <a:lvl1pPr marL="0" indent="0">
              <a:buNone/>
              <a:defRPr sz="1400" b="0"/>
            </a:lvl1pPr>
          </a:lstStyle>
          <a:p>
            <a:pPr lvl="0"/>
            <a:r>
              <a:rPr lang="es-ES_tradnl"/>
              <a:t>Text</a:t>
            </a:r>
            <a:endParaRPr lang="es-ES"/>
          </a:p>
        </p:txBody>
      </p:sp>
      <p:sp>
        <p:nvSpPr>
          <p:cNvPr id="24" name="Marcador de número de diapositiva 5">
            <a:extLst>
              <a:ext uri="{FF2B5EF4-FFF2-40B4-BE49-F238E27FC236}">
                <a16:creationId xmlns:a16="http://schemas.microsoft.com/office/drawing/2014/main" id="{20B87EDD-D7AF-F14F-B408-B6E5B3561546}"/>
              </a:ext>
            </a:extLst>
          </p:cNvPr>
          <p:cNvSpPr>
            <a:spLocks noGrp="1"/>
          </p:cNvSpPr>
          <p:nvPr>
            <p:ph type="sldNum" sz="quarter" idx="12"/>
          </p:nvPr>
        </p:nvSpPr>
        <p:spPr>
          <a:xfrm>
            <a:off x="6766465" y="1169521"/>
            <a:ext cx="2160362" cy="273844"/>
          </a:xfrm>
          <a:prstGeom prst="rect">
            <a:avLst/>
          </a:prstGeom>
        </p:spPr>
        <p:txBody>
          <a:bodyPr/>
          <a:lstStyle/>
          <a:p>
            <a:fld id="{C4C24C35-2B90-7D42-B591-56F974708B39}" type="slidenum">
              <a:t>‹#›</a:t>
            </a:fld>
            <a:endParaRPr lang="es-ES"/>
          </a:p>
        </p:txBody>
      </p:sp>
      <p:pic>
        <p:nvPicPr>
          <p:cNvPr id="26" name="Imagen 25" descr="Marca DB positiu horitzontal.png">
            <a:extLst>
              <a:ext uri="{FF2B5EF4-FFF2-40B4-BE49-F238E27FC236}">
                <a16:creationId xmlns:a16="http://schemas.microsoft.com/office/drawing/2014/main" id="{0293BBD6-01C8-A143-80B0-27F85D2457A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08219" y="205980"/>
            <a:ext cx="818608" cy="271274"/>
          </a:xfrm>
          <a:prstGeom prst="rect">
            <a:avLst/>
          </a:prstGeom>
        </p:spPr>
      </p:pic>
    </p:spTree>
    <p:extLst>
      <p:ext uri="{BB962C8B-B14F-4D97-AF65-F5344CB8AC3E}">
        <p14:creationId xmlns:p14="http://schemas.microsoft.com/office/powerpoint/2010/main" val="3715003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1_Título y objetos">
    <p:spTree>
      <p:nvGrpSpPr>
        <p:cNvPr id="1" name=""/>
        <p:cNvGrpSpPr/>
        <p:nvPr/>
      </p:nvGrpSpPr>
      <p:grpSpPr>
        <a:xfrm>
          <a:off x="0" y="0"/>
          <a:ext cx="0" cy="0"/>
          <a:chOff x="0" y="0"/>
          <a:chExt cx="0" cy="0"/>
        </a:xfrm>
      </p:grpSpPr>
      <p:sp>
        <p:nvSpPr>
          <p:cNvPr id="13" name="Rectángulo 12"/>
          <p:cNvSpPr/>
          <p:nvPr userDrawn="1"/>
        </p:nvSpPr>
        <p:spPr>
          <a:xfrm>
            <a:off x="2311959" y="1519049"/>
            <a:ext cx="2223849" cy="3624451"/>
          </a:xfrm>
          <a:prstGeom prst="rect">
            <a:avLst/>
          </a:prstGeom>
          <a:solidFill>
            <a:srgbClr val="EEEEE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4" name="Rectángulo 13"/>
          <p:cNvSpPr/>
          <p:nvPr userDrawn="1"/>
        </p:nvSpPr>
        <p:spPr>
          <a:xfrm>
            <a:off x="4620794" y="1519049"/>
            <a:ext cx="2223849" cy="3624451"/>
          </a:xfrm>
          <a:prstGeom prst="rect">
            <a:avLst/>
          </a:prstGeom>
          <a:solidFill>
            <a:srgbClr val="EEEEE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8" name="Rectángulo 17"/>
          <p:cNvSpPr/>
          <p:nvPr userDrawn="1"/>
        </p:nvSpPr>
        <p:spPr>
          <a:xfrm>
            <a:off x="3124" y="1519049"/>
            <a:ext cx="2223849" cy="3624451"/>
          </a:xfrm>
          <a:prstGeom prst="rect">
            <a:avLst/>
          </a:prstGeom>
          <a:solidFill>
            <a:srgbClr val="EEEEE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5" name="Rectángulo 24"/>
          <p:cNvSpPr/>
          <p:nvPr userDrawn="1"/>
        </p:nvSpPr>
        <p:spPr>
          <a:xfrm>
            <a:off x="6929629" y="1519049"/>
            <a:ext cx="2223849" cy="3624451"/>
          </a:xfrm>
          <a:prstGeom prst="rect">
            <a:avLst/>
          </a:prstGeom>
          <a:solidFill>
            <a:srgbClr val="EEEEE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Título 1"/>
          <p:cNvSpPr>
            <a:spLocks noGrp="1"/>
          </p:cNvSpPr>
          <p:nvPr userDrawn="1">
            <p:ph type="title" hasCustomPrompt="1"/>
          </p:nvPr>
        </p:nvSpPr>
        <p:spPr>
          <a:xfrm>
            <a:off x="129055" y="205979"/>
            <a:ext cx="7598375" cy="857250"/>
          </a:xfrm>
        </p:spPr>
        <p:txBody>
          <a:bodyPr/>
          <a:lstStyle/>
          <a:p>
            <a:r>
              <a:rPr lang="es-ES_tradnl"/>
              <a:t>Clic per editar el títol</a:t>
            </a:r>
            <a:endParaRPr lang="es-ES"/>
          </a:p>
        </p:txBody>
      </p:sp>
      <p:sp>
        <p:nvSpPr>
          <p:cNvPr id="20" name="Marcador de posición de imagen 11"/>
          <p:cNvSpPr>
            <a:spLocks noGrp="1"/>
          </p:cNvSpPr>
          <p:nvPr userDrawn="1">
            <p:ph type="pic" sz="quarter" idx="23" hasCustomPrompt="1"/>
          </p:nvPr>
        </p:nvSpPr>
        <p:spPr>
          <a:xfrm>
            <a:off x="3125" y="1522452"/>
            <a:ext cx="2223848" cy="1779258"/>
          </a:xfrm>
        </p:spPr>
        <p:txBody>
          <a:bodyPr>
            <a:normAutofit/>
          </a:bodyPr>
          <a:lstStyle>
            <a:lvl1pPr>
              <a:defRPr sz="2800"/>
            </a:lvl1pPr>
          </a:lstStyle>
          <a:p>
            <a:r>
              <a:rPr lang="es-ES_tradnl"/>
              <a:t>Imatge</a:t>
            </a:r>
            <a:endParaRPr lang="es-ES"/>
          </a:p>
        </p:txBody>
      </p:sp>
      <p:sp>
        <p:nvSpPr>
          <p:cNvPr id="21" name="Marcador de texto 17"/>
          <p:cNvSpPr>
            <a:spLocks noGrp="1"/>
          </p:cNvSpPr>
          <p:nvPr userDrawn="1">
            <p:ph type="body" sz="quarter" idx="24" hasCustomPrompt="1"/>
          </p:nvPr>
        </p:nvSpPr>
        <p:spPr>
          <a:xfrm>
            <a:off x="3124" y="3494171"/>
            <a:ext cx="2129449" cy="491814"/>
          </a:xfrm>
        </p:spPr>
        <p:txBody>
          <a:bodyPr>
            <a:normAutofit/>
          </a:bodyPr>
          <a:lstStyle>
            <a:lvl1pPr marL="0" indent="0">
              <a:buNone/>
              <a:defRPr sz="2000" b="1"/>
            </a:lvl1pPr>
          </a:lstStyle>
          <a:p>
            <a:pPr lvl="0"/>
            <a:r>
              <a:rPr lang="es-ES_tradnl"/>
              <a:t>Títol</a:t>
            </a:r>
            <a:endParaRPr lang="es-ES"/>
          </a:p>
        </p:txBody>
      </p:sp>
      <p:sp>
        <p:nvSpPr>
          <p:cNvPr id="22" name="Marcador de texto 17"/>
          <p:cNvSpPr>
            <a:spLocks noGrp="1"/>
          </p:cNvSpPr>
          <p:nvPr userDrawn="1">
            <p:ph type="body" sz="quarter" idx="25" hasCustomPrompt="1"/>
          </p:nvPr>
        </p:nvSpPr>
        <p:spPr>
          <a:xfrm>
            <a:off x="3124" y="3985985"/>
            <a:ext cx="2129449" cy="917864"/>
          </a:xfrm>
        </p:spPr>
        <p:txBody>
          <a:bodyPr>
            <a:normAutofit/>
          </a:bodyPr>
          <a:lstStyle>
            <a:lvl1pPr marL="0" indent="0">
              <a:buNone/>
              <a:defRPr sz="1200" b="0"/>
            </a:lvl1pPr>
          </a:lstStyle>
          <a:p>
            <a:pPr lvl="0"/>
            <a:r>
              <a:rPr lang="es-ES_tradnl"/>
              <a:t>Text</a:t>
            </a:r>
            <a:endParaRPr lang="es-ES"/>
          </a:p>
        </p:txBody>
      </p:sp>
      <p:sp>
        <p:nvSpPr>
          <p:cNvPr id="38" name="Marcador de posición de imagen 11"/>
          <p:cNvSpPr>
            <a:spLocks noGrp="1"/>
          </p:cNvSpPr>
          <p:nvPr userDrawn="1">
            <p:ph type="pic" sz="quarter" idx="29" hasCustomPrompt="1"/>
          </p:nvPr>
        </p:nvSpPr>
        <p:spPr>
          <a:xfrm>
            <a:off x="4620794" y="1522452"/>
            <a:ext cx="2223849" cy="1758694"/>
          </a:xfrm>
        </p:spPr>
        <p:txBody>
          <a:bodyPr>
            <a:normAutofit/>
          </a:bodyPr>
          <a:lstStyle>
            <a:lvl1pPr>
              <a:defRPr sz="2800"/>
            </a:lvl1pPr>
          </a:lstStyle>
          <a:p>
            <a:r>
              <a:rPr lang="es-ES_tradnl"/>
              <a:t>Imatge</a:t>
            </a:r>
            <a:endParaRPr lang="es-ES"/>
          </a:p>
        </p:txBody>
      </p:sp>
      <p:sp>
        <p:nvSpPr>
          <p:cNvPr id="39" name="Marcador de texto 17"/>
          <p:cNvSpPr>
            <a:spLocks noGrp="1"/>
          </p:cNvSpPr>
          <p:nvPr userDrawn="1">
            <p:ph type="body" sz="quarter" idx="30" hasCustomPrompt="1"/>
          </p:nvPr>
        </p:nvSpPr>
        <p:spPr>
          <a:xfrm>
            <a:off x="4626175" y="3494171"/>
            <a:ext cx="2129449" cy="491814"/>
          </a:xfrm>
        </p:spPr>
        <p:txBody>
          <a:bodyPr>
            <a:normAutofit/>
          </a:bodyPr>
          <a:lstStyle>
            <a:lvl1pPr marL="0" indent="0">
              <a:buNone/>
              <a:defRPr sz="2000" b="1"/>
            </a:lvl1pPr>
          </a:lstStyle>
          <a:p>
            <a:pPr lvl="0"/>
            <a:r>
              <a:rPr lang="es-ES_tradnl"/>
              <a:t>Títol</a:t>
            </a:r>
            <a:endParaRPr lang="es-ES"/>
          </a:p>
        </p:txBody>
      </p:sp>
      <p:sp>
        <p:nvSpPr>
          <p:cNvPr id="40" name="Marcador de texto 17"/>
          <p:cNvSpPr>
            <a:spLocks noGrp="1"/>
          </p:cNvSpPr>
          <p:nvPr userDrawn="1">
            <p:ph type="body" sz="quarter" idx="31" hasCustomPrompt="1"/>
          </p:nvPr>
        </p:nvSpPr>
        <p:spPr>
          <a:xfrm>
            <a:off x="4626175" y="3985985"/>
            <a:ext cx="2129449" cy="917864"/>
          </a:xfrm>
        </p:spPr>
        <p:txBody>
          <a:bodyPr>
            <a:normAutofit/>
          </a:bodyPr>
          <a:lstStyle>
            <a:lvl1pPr marL="0" indent="0">
              <a:buNone/>
              <a:defRPr sz="1200" b="0"/>
            </a:lvl1pPr>
          </a:lstStyle>
          <a:p>
            <a:pPr lvl="0"/>
            <a:r>
              <a:rPr lang="es-ES_tradnl"/>
              <a:t>Text</a:t>
            </a:r>
            <a:endParaRPr lang="es-ES"/>
          </a:p>
        </p:txBody>
      </p:sp>
      <p:sp>
        <p:nvSpPr>
          <p:cNvPr id="42" name="Marcador de texto 17"/>
          <p:cNvSpPr>
            <a:spLocks noGrp="1"/>
          </p:cNvSpPr>
          <p:nvPr userDrawn="1">
            <p:ph type="body" sz="quarter" idx="33" hasCustomPrompt="1"/>
          </p:nvPr>
        </p:nvSpPr>
        <p:spPr>
          <a:xfrm>
            <a:off x="6929629" y="1617222"/>
            <a:ext cx="2129449" cy="491814"/>
          </a:xfrm>
        </p:spPr>
        <p:txBody>
          <a:bodyPr>
            <a:normAutofit/>
          </a:bodyPr>
          <a:lstStyle>
            <a:lvl1pPr marL="0" indent="0">
              <a:buNone/>
              <a:defRPr sz="2000" b="1"/>
            </a:lvl1pPr>
          </a:lstStyle>
          <a:p>
            <a:pPr lvl="0"/>
            <a:r>
              <a:rPr lang="es-ES_tradnl"/>
              <a:t>Títol</a:t>
            </a:r>
            <a:endParaRPr lang="es-ES"/>
          </a:p>
        </p:txBody>
      </p:sp>
      <p:sp>
        <p:nvSpPr>
          <p:cNvPr id="43" name="Marcador de texto 17"/>
          <p:cNvSpPr>
            <a:spLocks noGrp="1"/>
          </p:cNvSpPr>
          <p:nvPr userDrawn="1">
            <p:ph type="body" sz="quarter" idx="34" hasCustomPrompt="1"/>
          </p:nvPr>
        </p:nvSpPr>
        <p:spPr>
          <a:xfrm>
            <a:off x="6929629" y="2109036"/>
            <a:ext cx="2129449" cy="999334"/>
          </a:xfrm>
        </p:spPr>
        <p:txBody>
          <a:bodyPr>
            <a:normAutofit/>
          </a:bodyPr>
          <a:lstStyle>
            <a:lvl1pPr marL="0" indent="0">
              <a:buNone/>
              <a:defRPr sz="1200" b="0"/>
            </a:lvl1pPr>
          </a:lstStyle>
          <a:p>
            <a:pPr lvl="0"/>
            <a:r>
              <a:rPr lang="es-ES_tradnl"/>
              <a:t>Text</a:t>
            </a:r>
            <a:endParaRPr lang="es-ES"/>
          </a:p>
        </p:txBody>
      </p:sp>
      <p:sp>
        <p:nvSpPr>
          <p:cNvPr id="44" name="Marcador de posición de imagen 11"/>
          <p:cNvSpPr>
            <a:spLocks noGrp="1"/>
          </p:cNvSpPr>
          <p:nvPr userDrawn="1">
            <p:ph type="pic" sz="quarter" idx="35" hasCustomPrompt="1"/>
          </p:nvPr>
        </p:nvSpPr>
        <p:spPr>
          <a:xfrm>
            <a:off x="2321056" y="3301710"/>
            <a:ext cx="2214752" cy="1841790"/>
          </a:xfrm>
        </p:spPr>
        <p:txBody>
          <a:bodyPr>
            <a:normAutofit/>
          </a:bodyPr>
          <a:lstStyle>
            <a:lvl1pPr>
              <a:defRPr sz="2800"/>
            </a:lvl1pPr>
          </a:lstStyle>
          <a:p>
            <a:r>
              <a:rPr lang="es-ES_tradnl"/>
              <a:t>Imatge</a:t>
            </a:r>
            <a:endParaRPr lang="es-ES"/>
          </a:p>
        </p:txBody>
      </p:sp>
      <p:sp>
        <p:nvSpPr>
          <p:cNvPr id="45" name="Marcador de texto 17"/>
          <p:cNvSpPr>
            <a:spLocks noGrp="1"/>
          </p:cNvSpPr>
          <p:nvPr userDrawn="1">
            <p:ph type="body" sz="quarter" idx="36" hasCustomPrompt="1"/>
          </p:nvPr>
        </p:nvSpPr>
        <p:spPr>
          <a:xfrm>
            <a:off x="2330915" y="1617222"/>
            <a:ext cx="2129449" cy="491814"/>
          </a:xfrm>
        </p:spPr>
        <p:txBody>
          <a:bodyPr>
            <a:normAutofit/>
          </a:bodyPr>
          <a:lstStyle>
            <a:lvl1pPr marL="0" indent="0">
              <a:buNone/>
              <a:defRPr sz="2000" b="1"/>
            </a:lvl1pPr>
          </a:lstStyle>
          <a:p>
            <a:pPr lvl="0"/>
            <a:r>
              <a:rPr lang="es-ES_tradnl"/>
              <a:t>Títol</a:t>
            </a:r>
            <a:endParaRPr lang="es-ES"/>
          </a:p>
        </p:txBody>
      </p:sp>
      <p:sp>
        <p:nvSpPr>
          <p:cNvPr id="46" name="Marcador de texto 17"/>
          <p:cNvSpPr>
            <a:spLocks noGrp="1"/>
          </p:cNvSpPr>
          <p:nvPr userDrawn="1">
            <p:ph type="body" sz="quarter" idx="37" hasCustomPrompt="1"/>
          </p:nvPr>
        </p:nvSpPr>
        <p:spPr>
          <a:xfrm>
            <a:off x="2330915" y="2109036"/>
            <a:ext cx="2129449" cy="999334"/>
          </a:xfrm>
        </p:spPr>
        <p:txBody>
          <a:bodyPr>
            <a:normAutofit/>
          </a:bodyPr>
          <a:lstStyle>
            <a:lvl1pPr marL="0" indent="0">
              <a:buNone/>
              <a:defRPr sz="1200" b="0"/>
            </a:lvl1pPr>
          </a:lstStyle>
          <a:p>
            <a:pPr lvl="0"/>
            <a:r>
              <a:rPr lang="es-ES_tradnl"/>
              <a:t>Text</a:t>
            </a:r>
            <a:endParaRPr lang="es-ES"/>
          </a:p>
        </p:txBody>
      </p:sp>
      <p:sp>
        <p:nvSpPr>
          <p:cNvPr id="47" name="Marcador de posición de imagen 11"/>
          <p:cNvSpPr>
            <a:spLocks noGrp="1"/>
          </p:cNvSpPr>
          <p:nvPr userDrawn="1">
            <p:ph type="pic" sz="quarter" idx="38" hasCustomPrompt="1"/>
          </p:nvPr>
        </p:nvSpPr>
        <p:spPr>
          <a:xfrm>
            <a:off x="6929629" y="3301710"/>
            <a:ext cx="2223850" cy="1841790"/>
          </a:xfrm>
        </p:spPr>
        <p:txBody>
          <a:bodyPr>
            <a:normAutofit/>
          </a:bodyPr>
          <a:lstStyle>
            <a:lvl1pPr>
              <a:defRPr sz="2800"/>
            </a:lvl1pPr>
          </a:lstStyle>
          <a:p>
            <a:r>
              <a:rPr lang="es-ES_tradnl"/>
              <a:t>Imatge</a:t>
            </a:r>
            <a:endParaRPr lang="es-ES"/>
          </a:p>
        </p:txBody>
      </p:sp>
      <p:sp>
        <p:nvSpPr>
          <p:cNvPr id="23" name="Marcador de número de diapositiva 5">
            <a:extLst>
              <a:ext uri="{FF2B5EF4-FFF2-40B4-BE49-F238E27FC236}">
                <a16:creationId xmlns:a16="http://schemas.microsoft.com/office/drawing/2014/main" id="{22A2479D-9454-814B-9465-B7BEF096E8DE}"/>
              </a:ext>
            </a:extLst>
          </p:cNvPr>
          <p:cNvSpPr>
            <a:spLocks noGrp="1"/>
          </p:cNvSpPr>
          <p:nvPr>
            <p:ph type="sldNum" sz="quarter" idx="12"/>
          </p:nvPr>
        </p:nvSpPr>
        <p:spPr>
          <a:xfrm>
            <a:off x="6766465" y="1169521"/>
            <a:ext cx="2160362" cy="273844"/>
          </a:xfrm>
          <a:prstGeom prst="rect">
            <a:avLst/>
          </a:prstGeom>
        </p:spPr>
        <p:txBody>
          <a:bodyPr/>
          <a:lstStyle/>
          <a:p>
            <a:fld id="{C4C24C35-2B90-7D42-B591-56F974708B39}" type="slidenum">
              <a:t>‹#›</a:t>
            </a:fld>
            <a:endParaRPr lang="es-ES"/>
          </a:p>
        </p:txBody>
      </p:sp>
      <p:pic>
        <p:nvPicPr>
          <p:cNvPr id="27" name="Imagen 26" descr="Marca DB positiu horitzontal.png">
            <a:extLst>
              <a:ext uri="{FF2B5EF4-FFF2-40B4-BE49-F238E27FC236}">
                <a16:creationId xmlns:a16="http://schemas.microsoft.com/office/drawing/2014/main" id="{36D6FEEA-B678-8E42-9A02-2BD964A8DB9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08219" y="205980"/>
            <a:ext cx="818608" cy="271274"/>
          </a:xfrm>
          <a:prstGeom prst="rect">
            <a:avLst/>
          </a:prstGeom>
        </p:spPr>
      </p:pic>
    </p:spTree>
    <p:extLst>
      <p:ext uri="{BB962C8B-B14F-4D97-AF65-F5344CB8AC3E}">
        <p14:creationId xmlns:p14="http://schemas.microsoft.com/office/powerpoint/2010/main" val="1578622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Título y objetos">
    <p:spTree>
      <p:nvGrpSpPr>
        <p:cNvPr id="1" name=""/>
        <p:cNvGrpSpPr/>
        <p:nvPr/>
      </p:nvGrpSpPr>
      <p:grpSpPr>
        <a:xfrm>
          <a:off x="0" y="0"/>
          <a:ext cx="0" cy="0"/>
          <a:chOff x="0" y="0"/>
          <a:chExt cx="0" cy="0"/>
        </a:xfrm>
      </p:grpSpPr>
      <p:sp>
        <p:nvSpPr>
          <p:cNvPr id="8" name="Rectángulo 7"/>
          <p:cNvSpPr/>
          <p:nvPr userDrawn="1"/>
        </p:nvSpPr>
        <p:spPr>
          <a:xfrm>
            <a:off x="0" y="1519050"/>
            <a:ext cx="3048000" cy="181070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Título 1"/>
          <p:cNvSpPr>
            <a:spLocks noGrp="1"/>
          </p:cNvSpPr>
          <p:nvPr userDrawn="1">
            <p:ph type="title" hasCustomPrompt="1"/>
          </p:nvPr>
        </p:nvSpPr>
        <p:spPr>
          <a:xfrm>
            <a:off x="129055" y="205979"/>
            <a:ext cx="7568394" cy="857250"/>
          </a:xfrm>
        </p:spPr>
        <p:txBody>
          <a:bodyPr/>
          <a:lstStyle/>
          <a:p>
            <a:r>
              <a:rPr lang="es-ES_tradnl"/>
              <a:t>Clic per editar el títol</a:t>
            </a:r>
            <a:endParaRPr lang="es-ES"/>
          </a:p>
        </p:txBody>
      </p:sp>
      <p:sp>
        <p:nvSpPr>
          <p:cNvPr id="15" name="Marcador de posición de imagen 11"/>
          <p:cNvSpPr>
            <a:spLocks noGrp="1"/>
          </p:cNvSpPr>
          <p:nvPr userDrawn="1">
            <p:ph type="pic" sz="quarter" idx="20" hasCustomPrompt="1"/>
          </p:nvPr>
        </p:nvSpPr>
        <p:spPr>
          <a:xfrm>
            <a:off x="3048000" y="1522452"/>
            <a:ext cx="6096000" cy="1807304"/>
          </a:xfrm>
        </p:spPr>
        <p:txBody>
          <a:bodyPr/>
          <a:lstStyle/>
          <a:p>
            <a:r>
              <a:rPr lang="es-ES_tradnl"/>
              <a:t>Imatge</a:t>
            </a:r>
            <a:endParaRPr lang="es-ES"/>
          </a:p>
        </p:txBody>
      </p:sp>
      <p:sp>
        <p:nvSpPr>
          <p:cNvPr id="16" name="Marcador de texto 17"/>
          <p:cNvSpPr>
            <a:spLocks noGrp="1"/>
          </p:cNvSpPr>
          <p:nvPr userDrawn="1">
            <p:ph type="body" sz="quarter" idx="21" hasCustomPrompt="1"/>
          </p:nvPr>
        </p:nvSpPr>
        <p:spPr>
          <a:xfrm>
            <a:off x="3093486" y="3494171"/>
            <a:ext cx="2874962" cy="491814"/>
          </a:xfrm>
        </p:spPr>
        <p:txBody>
          <a:bodyPr>
            <a:normAutofit/>
          </a:bodyPr>
          <a:lstStyle>
            <a:lvl1pPr marL="0" indent="0">
              <a:buNone/>
              <a:defRPr sz="2400" b="1"/>
            </a:lvl1pPr>
          </a:lstStyle>
          <a:p>
            <a:pPr lvl="0"/>
            <a:r>
              <a:rPr lang="es-ES_tradnl"/>
              <a:t>Títol</a:t>
            </a:r>
            <a:endParaRPr lang="es-ES"/>
          </a:p>
        </p:txBody>
      </p:sp>
      <p:sp>
        <p:nvSpPr>
          <p:cNvPr id="17" name="Marcador de texto 17"/>
          <p:cNvSpPr>
            <a:spLocks noGrp="1"/>
          </p:cNvSpPr>
          <p:nvPr>
            <p:ph type="body" sz="quarter" idx="22" hasCustomPrompt="1"/>
          </p:nvPr>
        </p:nvSpPr>
        <p:spPr>
          <a:xfrm>
            <a:off x="3093486" y="3985985"/>
            <a:ext cx="2874962" cy="917864"/>
          </a:xfrm>
        </p:spPr>
        <p:txBody>
          <a:bodyPr>
            <a:normAutofit/>
          </a:bodyPr>
          <a:lstStyle>
            <a:lvl1pPr marL="0" indent="0">
              <a:buNone/>
              <a:defRPr sz="1400" b="0"/>
            </a:lvl1pPr>
          </a:lstStyle>
          <a:p>
            <a:pPr lvl="0"/>
            <a:r>
              <a:rPr lang="es-ES_tradnl"/>
              <a:t>Text</a:t>
            </a:r>
            <a:endParaRPr lang="es-ES"/>
          </a:p>
        </p:txBody>
      </p:sp>
      <p:sp>
        <p:nvSpPr>
          <p:cNvPr id="25" name="Marcador de texto 17"/>
          <p:cNvSpPr>
            <a:spLocks noGrp="1"/>
          </p:cNvSpPr>
          <p:nvPr userDrawn="1">
            <p:ph type="body" sz="quarter" idx="24" hasCustomPrompt="1"/>
          </p:nvPr>
        </p:nvSpPr>
        <p:spPr>
          <a:xfrm>
            <a:off x="129055" y="1732074"/>
            <a:ext cx="2696637" cy="491814"/>
          </a:xfrm>
        </p:spPr>
        <p:txBody>
          <a:bodyPr>
            <a:normAutofit/>
          </a:bodyPr>
          <a:lstStyle>
            <a:lvl1pPr marL="0" indent="0">
              <a:buNone/>
              <a:defRPr sz="2400" b="1">
                <a:solidFill>
                  <a:srgbClr val="FFFFFF"/>
                </a:solidFill>
              </a:defRPr>
            </a:lvl1pPr>
          </a:lstStyle>
          <a:p>
            <a:pPr lvl="0"/>
            <a:r>
              <a:rPr lang="es-ES_tradnl"/>
              <a:t>Títol</a:t>
            </a:r>
            <a:endParaRPr lang="es-ES"/>
          </a:p>
        </p:txBody>
      </p:sp>
      <p:sp>
        <p:nvSpPr>
          <p:cNvPr id="27" name="Marcador de posición de imagen 11"/>
          <p:cNvSpPr>
            <a:spLocks noGrp="1"/>
          </p:cNvSpPr>
          <p:nvPr>
            <p:ph type="pic" sz="quarter" idx="27" hasCustomPrompt="1"/>
          </p:nvPr>
        </p:nvSpPr>
        <p:spPr>
          <a:xfrm>
            <a:off x="1013" y="3336197"/>
            <a:ext cx="3047999" cy="1807304"/>
          </a:xfrm>
        </p:spPr>
        <p:txBody>
          <a:bodyPr/>
          <a:lstStyle/>
          <a:p>
            <a:r>
              <a:rPr lang="es-ES_tradnl"/>
              <a:t>Imatge</a:t>
            </a:r>
            <a:endParaRPr lang="es-ES"/>
          </a:p>
        </p:txBody>
      </p:sp>
      <p:sp>
        <p:nvSpPr>
          <p:cNvPr id="19" name="Marcador de posición de imagen 11"/>
          <p:cNvSpPr>
            <a:spLocks noGrp="1"/>
          </p:cNvSpPr>
          <p:nvPr>
            <p:ph type="pic" sz="quarter" idx="26" hasCustomPrompt="1"/>
          </p:nvPr>
        </p:nvSpPr>
        <p:spPr>
          <a:xfrm>
            <a:off x="6096001" y="3336197"/>
            <a:ext cx="3047999" cy="1807304"/>
          </a:xfrm>
        </p:spPr>
        <p:txBody>
          <a:bodyPr/>
          <a:lstStyle/>
          <a:p>
            <a:r>
              <a:rPr lang="es-ES_tradnl"/>
              <a:t>Imatge</a:t>
            </a:r>
            <a:endParaRPr lang="es-ES"/>
          </a:p>
        </p:txBody>
      </p:sp>
      <p:sp>
        <p:nvSpPr>
          <p:cNvPr id="11" name="Marcador de número de diapositiva 5">
            <a:extLst>
              <a:ext uri="{FF2B5EF4-FFF2-40B4-BE49-F238E27FC236}">
                <a16:creationId xmlns:a16="http://schemas.microsoft.com/office/drawing/2014/main" id="{11E15ECC-39C6-524D-B541-1A1B2FB8C8DC}"/>
              </a:ext>
            </a:extLst>
          </p:cNvPr>
          <p:cNvSpPr>
            <a:spLocks noGrp="1"/>
          </p:cNvSpPr>
          <p:nvPr>
            <p:ph type="sldNum" sz="quarter" idx="12"/>
          </p:nvPr>
        </p:nvSpPr>
        <p:spPr>
          <a:xfrm>
            <a:off x="6766465" y="1169521"/>
            <a:ext cx="2160362" cy="273844"/>
          </a:xfrm>
          <a:prstGeom prst="rect">
            <a:avLst/>
          </a:prstGeom>
        </p:spPr>
        <p:txBody>
          <a:bodyPr/>
          <a:lstStyle/>
          <a:p>
            <a:fld id="{C4C24C35-2B90-7D42-B591-56F974708B39}" type="slidenum">
              <a:t>‹#›</a:t>
            </a:fld>
            <a:endParaRPr lang="es-ES"/>
          </a:p>
        </p:txBody>
      </p:sp>
      <p:pic>
        <p:nvPicPr>
          <p:cNvPr id="13" name="Imagen 12" descr="Marca DB positiu horitzontal.png">
            <a:extLst>
              <a:ext uri="{FF2B5EF4-FFF2-40B4-BE49-F238E27FC236}">
                <a16:creationId xmlns:a16="http://schemas.microsoft.com/office/drawing/2014/main" id="{2992DF9D-9749-934B-871C-3E91876E288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08219" y="205980"/>
            <a:ext cx="818608" cy="271274"/>
          </a:xfrm>
          <a:prstGeom prst="rect">
            <a:avLst/>
          </a:prstGeom>
        </p:spPr>
      </p:pic>
    </p:spTree>
    <p:extLst>
      <p:ext uri="{BB962C8B-B14F-4D97-AF65-F5344CB8AC3E}">
        <p14:creationId xmlns:p14="http://schemas.microsoft.com/office/powerpoint/2010/main" val="207408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9_Título y objetos">
    <p:spTree>
      <p:nvGrpSpPr>
        <p:cNvPr id="1" name=""/>
        <p:cNvGrpSpPr/>
        <p:nvPr/>
      </p:nvGrpSpPr>
      <p:grpSpPr>
        <a:xfrm>
          <a:off x="0" y="0"/>
          <a:ext cx="0" cy="0"/>
          <a:chOff x="0" y="0"/>
          <a:chExt cx="0" cy="0"/>
        </a:xfrm>
      </p:grpSpPr>
      <p:sp>
        <p:nvSpPr>
          <p:cNvPr id="13" name="Rectángulo 12"/>
          <p:cNvSpPr/>
          <p:nvPr userDrawn="1"/>
        </p:nvSpPr>
        <p:spPr>
          <a:xfrm>
            <a:off x="2267270" y="3332794"/>
            <a:ext cx="4611621" cy="1810706"/>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8" name="Rectángulo 7"/>
          <p:cNvSpPr/>
          <p:nvPr userDrawn="1"/>
        </p:nvSpPr>
        <p:spPr>
          <a:xfrm>
            <a:off x="0" y="1519050"/>
            <a:ext cx="4611620" cy="181070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Título 1"/>
          <p:cNvSpPr>
            <a:spLocks noGrp="1"/>
          </p:cNvSpPr>
          <p:nvPr userDrawn="1">
            <p:ph type="title" hasCustomPrompt="1"/>
          </p:nvPr>
        </p:nvSpPr>
        <p:spPr>
          <a:xfrm>
            <a:off x="129055" y="205979"/>
            <a:ext cx="7568394" cy="857250"/>
          </a:xfrm>
        </p:spPr>
        <p:txBody>
          <a:bodyPr/>
          <a:lstStyle/>
          <a:p>
            <a:r>
              <a:rPr lang="es-ES_tradnl"/>
              <a:t>Clic per editar el títol</a:t>
            </a:r>
            <a:endParaRPr lang="es-ES"/>
          </a:p>
        </p:txBody>
      </p:sp>
      <p:sp>
        <p:nvSpPr>
          <p:cNvPr id="16" name="Marcador de texto 17"/>
          <p:cNvSpPr>
            <a:spLocks noGrp="1"/>
          </p:cNvSpPr>
          <p:nvPr userDrawn="1">
            <p:ph type="body" sz="quarter" idx="21" hasCustomPrompt="1"/>
          </p:nvPr>
        </p:nvSpPr>
        <p:spPr>
          <a:xfrm>
            <a:off x="2305810" y="3494171"/>
            <a:ext cx="4467306" cy="491814"/>
          </a:xfrm>
        </p:spPr>
        <p:txBody>
          <a:bodyPr>
            <a:normAutofit/>
          </a:bodyPr>
          <a:lstStyle>
            <a:lvl1pPr marL="0" indent="0">
              <a:buNone/>
              <a:defRPr sz="2400" b="1"/>
            </a:lvl1pPr>
          </a:lstStyle>
          <a:p>
            <a:pPr lvl="0"/>
            <a:r>
              <a:rPr lang="es-ES_tradnl"/>
              <a:t>Títol</a:t>
            </a:r>
            <a:endParaRPr lang="es-ES"/>
          </a:p>
        </p:txBody>
      </p:sp>
      <p:sp>
        <p:nvSpPr>
          <p:cNvPr id="17" name="Marcador de texto 17"/>
          <p:cNvSpPr>
            <a:spLocks noGrp="1"/>
          </p:cNvSpPr>
          <p:nvPr userDrawn="1">
            <p:ph type="body" sz="quarter" idx="22" hasCustomPrompt="1"/>
          </p:nvPr>
        </p:nvSpPr>
        <p:spPr>
          <a:xfrm>
            <a:off x="2305810" y="3985985"/>
            <a:ext cx="4467306" cy="917864"/>
          </a:xfrm>
        </p:spPr>
        <p:txBody>
          <a:bodyPr>
            <a:normAutofit/>
          </a:bodyPr>
          <a:lstStyle>
            <a:lvl1pPr marL="0" indent="0">
              <a:buNone/>
              <a:defRPr sz="1400" b="0"/>
            </a:lvl1pPr>
          </a:lstStyle>
          <a:p>
            <a:pPr lvl="0"/>
            <a:r>
              <a:rPr lang="es-ES_tradnl"/>
              <a:t>Text</a:t>
            </a:r>
            <a:endParaRPr lang="es-ES"/>
          </a:p>
        </p:txBody>
      </p:sp>
      <p:sp>
        <p:nvSpPr>
          <p:cNvPr id="25" name="Marcador de texto 17"/>
          <p:cNvSpPr>
            <a:spLocks noGrp="1"/>
          </p:cNvSpPr>
          <p:nvPr userDrawn="1">
            <p:ph type="body" sz="quarter" idx="24" hasCustomPrompt="1"/>
          </p:nvPr>
        </p:nvSpPr>
        <p:spPr>
          <a:xfrm>
            <a:off x="129055" y="1732074"/>
            <a:ext cx="2696637" cy="491814"/>
          </a:xfrm>
        </p:spPr>
        <p:txBody>
          <a:bodyPr>
            <a:normAutofit/>
          </a:bodyPr>
          <a:lstStyle>
            <a:lvl1pPr marL="0" indent="0">
              <a:buNone/>
              <a:defRPr sz="2400" b="1">
                <a:solidFill>
                  <a:srgbClr val="FFFFFF"/>
                </a:solidFill>
              </a:defRPr>
            </a:lvl1pPr>
          </a:lstStyle>
          <a:p>
            <a:pPr lvl="0"/>
            <a:r>
              <a:rPr lang="es-ES_tradnl"/>
              <a:t>Títol</a:t>
            </a:r>
            <a:endParaRPr lang="es-ES"/>
          </a:p>
        </p:txBody>
      </p:sp>
      <p:sp>
        <p:nvSpPr>
          <p:cNvPr id="20" name="Rectángulo 19"/>
          <p:cNvSpPr/>
          <p:nvPr userDrawn="1"/>
        </p:nvSpPr>
        <p:spPr>
          <a:xfrm>
            <a:off x="6876730" y="1519050"/>
            <a:ext cx="2267270" cy="1810706"/>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0" name="Marcador de posición de imagen 11"/>
          <p:cNvSpPr>
            <a:spLocks noGrp="1"/>
          </p:cNvSpPr>
          <p:nvPr>
            <p:ph type="pic" sz="quarter" idx="25" hasCustomPrompt="1"/>
          </p:nvPr>
        </p:nvSpPr>
        <p:spPr>
          <a:xfrm>
            <a:off x="4611621" y="1522452"/>
            <a:ext cx="2267270" cy="1807304"/>
          </a:xfrm>
        </p:spPr>
        <p:txBody>
          <a:bodyPr/>
          <a:lstStyle/>
          <a:p>
            <a:r>
              <a:rPr lang="es-ES_tradnl"/>
              <a:t>Imatge</a:t>
            </a:r>
            <a:endParaRPr lang="es-ES"/>
          </a:p>
        </p:txBody>
      </p:sp>
      <p:sp>
        <p:nvSpPr>
          <p:cNvPr id="11" name="Marcador de posición de imagen 11"/>
          <p:cNvSpPr>
            <a:spLocks noGrp="1"/>
          </p:cNvSpPr>
          <p:nvPr>
            <p:ph type="pic" sz="quarter" idx="26" hasCustomPrompt="1"/>
          </p:nvPr>
        </p:nvSpPr>
        <p:spPr>
          <a:xfrm>
            <a:off x="0" y="3329756"/>
            <a:ext cx="2267270" cy="1807304"/>
          </a:xfrm>
        </p:spPr>
        <p:txBody>
          <a:bodyPr/>
          <a:lstStyle/>
          <a:p>
            <a:r>
              <a:rPr lang="es-ES_tradnl"/>
              <a:t>Imatge</a:t>
            </a:r>
            <a:endParaRPr lang="es-ES"/>
          </a:p>
        </p:txBody>
      </p:sp>
      <p:sp>
        <p:nvSpPr>
          <p:cNvPr id="12" name="Marcador de posición de imagen 11"/>
          <p:cNvSpPr>
            <a:spLocks noGrp="1"/>
          </p:cNvSpPr>
          <p:nvPr>
            <p:ph type="pic" sz="quarter" idx="27" hasCustomPrompt="1"/>
          </p:nvPr>
        </p:nvSpPr>
        <p:spPr>
          <a:xfrm>
            <a:off x="6876730" y="3307932"/>
            <a:ext cx="2267270" cy="1807304"/>
          </a:xfrm>
        </p:spPr>
        <p:txBody>
          <a:bodyPr/>
          <a:lstStyle/>
          <a:p>
            <a:r>
              <a:rPr lang="es-ES_tradnl"/>
              <a:t>Imatge</a:t>
            </a:r>
            <a:endParaRPr lang="es-ES"/>
          </a:p>
        </p:txBody>
      </p:sp>
      <p:sp>
        <p:nvSpPr>
          <p:cNvPr id="14" name="Marcador de texto 17"/>
          <p:cNvSpPr>
            <a:spLocks noGrp="1"/>
          </p:cNvSpPr>
          <p:nvPr>
            <p:ph type="body" sz="quarter" idx="28" hasCustomPrompt="1"/>
          </p:nvPr>
        </p:nvSpPr>
        <p:spPr>
          <a:xfrm>
            <a:off x="112598" y="2223888"/>
            <a:ext cx="4467306" cy="917864"/>
          </a:xfrm>
        </p:spPr>
        <p:txBody>
          <a:bodyPr>
            <a:normAutofit/>
          </a:bodyPr>
          <a:lstStyle>
            <a:lvl1pPr marL="0" indent="0">
              <a:buNone/>
              <a:defRPr sz="1400" b="0">
                <a:solidFill>
                  <a:srgbClr val="FFFFFF"/>
                </a:solidFill>
              </a:defRPr>
            </a:lvl1pPr>
          </a:lstStyle>
          <a:p>
            <a:pPr lvl="0"/>
            <a:r>
              <a:rPr lang="es-ES_tradnl"/>
              <a:t>Text</a:t>
            </a:r>
            <a:endParaRPr lang="es-ES"/>
          </a:p>
        </p:txBody>
      </p:sp>
      <p:sp>
        <p:nvSpPr>
          <p:cNvPr id="15" name="Marcador de texto 17"/>
          <p:cNvSpPr>
            <a:spLocks noGrp="1"/>
          </p:cNvSpPr>
          <p:nvPr>
            <p:ph type="body" sz="quarter" idx="29" hasCustomPrompt="1"/>
          </p:nvPr>
        </p:nvSpPr>
        <p:spPr>
          <a:xfrm>
            <a:off x="6910347" y="1732074"/>
            <a:ext cx="2128905" cy="491814"/>
          </a:xfrm>
        </p:spPr>
        <p:txBody>
          <a:bodyPr>
            <a:normAutofit/>
          </a:bodyPr>
          <a:lstStyle>
            <a:lvl1pPr marL="0" indent="0">
              <a:buNone/>
              <a:defRPr sz="2400" b="1"/>
            </a:lvl1pPr>
          </a:lstStyle>
          <a:p>
            <a:pPr lvl="0"/>
            <a:r>
              <a:rPr lang="es-ES_tradnl"/>
              <a:t>Títol</a:t>
            </a:r>
            <a:endParaRPr lang="es-ES"/>
          </a:p>
        </p:txBody>
      </p:sp>
      <p:sp>
        <p:nvSpPr>
          <p:cNvPr id="18" name="Marcador de texto 17"/>
          <p:cNvSpPr>
            <a:spLocks noGrp="1"/>
          </p:cNvSpPr>
          <p:nvPr>
            <p:ph type="body" sz="quarter" idx="30" hasCustomPrompt="1"/>
          </p:nvPr>
        </p:nvSpPr>
        <p:spPr>
          <a:xfrm>
            <a:off x="6910347" y="2223888"/>
            <a:ext cx="2128905" cy="917864"/>
          </a:xfrm>
        </p:spPr>
        <p:txBody>
          <a:bodyPr>
            <a:normAutofit/>
          </a:bodyPr>
          <a:lstStyle>
            <a:lvl1pPr marL="0" indent="0">
              <a:buNone/>
              <a:defRPr sz="1400" b="0"/>
            </a:lvl1pPr>
          </a:lstStyle>
          <a:p>
            <a:pPr lvl="0"/>
            <a:r>
              <a:rPr lang="es-ES_tradnl"/>
              <a:t>Text</a:t>
            </a:r>
            <a:endParaRPr lang="es-ES"/>
          </a:p>
        </p:txBody>
      </p:sp>
      <p:sp>
        <p:nvSpPr>
          <p:cNvPr id="19" name="Marcador de número de diapositiva 5">
            <a:extLst>
              <a:ext uri="{FF2B5EF4-FFF2-40B4-BE49-F238E27FC236}">
                <a16:creationId xmlns:a16="http://schemas.microsoft.com/office/drawing/2014/main" id="{6608169B-7F0A-9141-9E14-190244BD0324}"/>
              </a:ext>
            </a:extLst>
          </p:cNvPr>
          <p:cNvSpPr>
            <a:spLocks noGrp="1"/>
          </p:cNvSpPr>
          <p:nvPr>
            <p:ph type="sldNum" sz="quarter" idx="12"/>
          </p:nvPr>
        </p:nvSpPr>
        <p:spPr>
          <a:xfrm>
            <a:off x="6766465" y="1169521"/>
            <a:ext cx="2160362" cy="273844"/>
          </a:xfrm>
          <a:prstGeom prst="rect">
            <a:avLst/>
          </a:prstGeom>
        </p:spPr>
        <p:txBody>
          <a:bodyPr/>
          <a:lstStyle/>
          <a:p>
            <a:fld id="{C4C24C35-2B90-7D42-B591-56F974708B39}" type="slidenum">
              <a:t>‹#›</a:t>
            </a:fld>
            <a:endParaRPr lang="es-ES"/>
          </a:p>
        </p:txBody>
      </p:sp>
      <p:pic>
        <p:nvPicPr>
          <p:cNvPr id="22" name="Imagen 21" descr="Marca DB positiu horitzontal.png">
            <a:extLst>
              <a:ext uri="{FF2B5EF4-FFF2-40B4-BE49-F238E27FC236}">
                <a16:creationId xmlns:a16="http://schemas.microsoft.com/office/drawing/2014/main" id="{9EAF47C8-7810-E44D-8B19-F1537EC68E3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08219" y="205980"/>
            <a:ext cx="818608" cy="271274"/>
          </a:xfrm>
          <a:prstGeom prst="rect">
            <a:avLst/>
          </a:prstGeom>
        </p:spPr>
      </p:pic>
    </p:spTree>
    <p:extLst>
      <p:ext uri="{BB962C8B-B14F-4D97-AF65-F5344CB8AC3E}">
        <p14:creationId xmlns:p14="http://schemas.microsoft.com/office/powerpoint/2010/main" val="295814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ítulo y objetos">
    <p:spTree>
      <p:nvGrpSpPr>
        <p:cNvPr id="1" name=""/>
        <p:cNvGrpSpPr/>
        <p:nvPr/>
      </p:nvGrpSpPr>
      <p:grpSpPr>
        <a:xfrm>
          <a:off x="0" y="0"/>
          <a:ext cx="0" cy="0"/>
          <a:chOff x="0" y="0"/>
          <a:chExt cx="0" cy="0"/>
        </a:xfrm>
      </p:grpSpPr>
      <p:sp>
        <p:nvSpPr>
          <p:cNvPr id="5" name="Marcador de posición de imagen 11"/>
          <p:cNvSpPr>
            <a:spLocks noGrp="1"/>
          </p:cNvSpPr>
          <p:nvPr>
            <p:ph type="pic" sz="quarter" idx="13" hasCustomPrompt="1"/>
          </p:nvPr>
        </p:nvSpPr>
        <p:spPr>
          <a:xfrm>
            <a:off x="0" y="0"/>
            <a:ext cx="9144000" cy="5143500"/>
          </a:xfrm>
        </p:spPr>
        <p:txBody>
          <a:bodyPr/>
          <a:lstStyle/>
          <a:p>
            <a:r>
              <a:rPr lang="es-ES_tradnl"/>
              <a:t>Arrossegui la imatge o faci clic a la icona per afegir una imatge</a:t>
            </a:r>
            <a:endParaRPr lang="es-ES"/>
          </a:p>
        </p:txBody>
      </p:sp>
      <p:sp>
        <p:nvSpPr>
          <p:cNvPr id="2" name="Título 1"/>
          <p:cNvSpPr>
            <a:spLocks noGrp="1"/>
          </p:cNvSpPr>
          <p:nvPr>
            <p:ph type="title" hasCustomPrompt="1"/>
          </p:nvPr>
        </p:nvSpPr>
        <p:spPr>
          <a:xfrm>
            <a:off x="414662" y="2162514"/>
            <a:ext cx="8229600" cy="857250"/>
          </a:xfrm>
        </p:spPr>
        <p:txBody>
          <a:bodyPr>
            <a:normAutofit/>
          </a:bodyPr>
          <a:lstStyle>
            <a:lvl1pPr algn="ctr">
              <a:defRPr sz="3600" b="1"/>
            </a:lvl1pPr>
          </a:lstStyle>
          <a:p>
            <a:r>
              <a:rPr lang="es-ES_tradnl"/>
              <a:t>Clic per editar el títol</a:t>
            </a:r>
            <a:endParaRPr lang="es-ES"/>
          </a:p>
        </p:txBody>
      </p:sp>
    </p:spTree>
    <p:extLst>
      <p:ext uri="{BB962C8B-B14F-4D97-AF65-F5344CB8AC3E}">
        <p14:creationId xmlns:p14="http://schemas.microsoft.com/office/powerpoint/2010/main" val="3136240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slideLayout" Target="../slideLayouts/slideLayout23.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17" Type="http://schemas.openxmlformats.org/officeDocument/2006/relationships/image" Target="../media/image1.png"/><Relationship Id="rId2" Type="http://schemas.openxmlformats.org/officeDocument/2006/relationships/slideLayout" Target="../slideLayouts/slideLayout12.xml"/><Relationship Id="rId16" Type="http://schemas.openxmlformats.org/officeDocument/2006/relationships/theme" Target="../theme/theme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5" Type="http://schemas.openxmlformats.org/officeDocument/2006/relationships/slideLayout" Target="../slideLayouts/slideLayout2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slideLayout" Target="../slideLayouts/slideLayout24.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8.xml"/><Relationship Id="rId2" Type="http://schemas.openxmlformats.org/officeDocument/2006/relationships/slideLayout" Target="../slideLayouts/slideLayout27.xml"/><Relationship Id="rId1" Type="http://schemas.openxmlformats.org/officeDocument/2006/relationships/slideLayout" Target="../slideLayouts/slideLayout26.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29.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theme" Target="../theme/theme5.xml"/><Relationship Id="rId5" Type="http://schemas.openxmlformats.org/officeDocument/2006/relationships/slideLayout" Target="../slideLayouts/slideLayout34.xml"/><Relationship Id="rId4"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129055" y="205979"/>
            <a:ext cx="8229600" cy="857250"/>
          </a:xfrm>
          <a:prstGeom prst="rect">
            <a:avLst/>
          </a:prstGeom>
        </p:spPr>
        <p:txBody>
          <a:bodyPr vert="horz" lIns="91440" tIns="45720" rIns="91440" bIns="45720" rtlCol="0" anchor="ctr">
            <a:normAutofit/>
          </a:bodyPr>
          <a:lstStyle/>
          <a:p>
            <a:r>
              <a:rPr lang="es-ES_tradnl"/>
              <a:t>Clic per editar títol</a:t>
            </a:r>
            <a:endParaRPr lang="es-ES"/>
          </a:p>
        </p:txBody>
      </p:sp>
      <p:sp>
        <p:nvSpPr>
          <p:cNvPr id="3" name="Marcador de texto 2"/>
          <p:cNvSpPr>
            <a:spLocks noGrp="1"/>
          </p:cNvSpPr>
          <p:nvPr>
            <p:ph type="body" idx="1"/>
          </p:nvPr>
        </p:nvSpPr>
        <p:spPr>
          <a:xfrm>
            <a:off x="129055" y="1200151"/>
            <a:ext cx="8229600" cy="3394472"/>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11" name="Marcador de número de diapositiva 5"/>
          <p:cNvSpPr>
            <a:spLocks noGrp="1"/>
          </p:cNvSpPr>
          <p:nvPr>
            <p:ph type="sldNum" sz="quarter" idx="4"/>
          </p:nvPr>
        </p:nvSpPr>
        <p:spPr>
          <a:xfrm>
            <a:off x="8562151" y="779907"/>
            <a:ext cx="477101" cy="273844"/>
          </a:xfrm>
          <a:prstGeom prst="rect">
            <a:avLst/>
          </a:prstGeom>
        </p:spPr>
        <p:txBody>
          <a:bodyPr vert="horz" lIns="91440" tIns="45720" rIns="91440" bIns="45720" rtlCol="0" anchor="ctr"/>
          <a:lstStyle>
            <a:lvl1pPr algn="r">
              <a:defRPr sz="800">
                <a:solidFill>
                  <a:srgbClr val="7F7F7F"/>
                </a:solidFill>
                <a:latin typeface="Helvetica"/>
                <a:cs typeface="Helvetica"/>
              </a:defRPr>
            </a:lvl1pPr>
          </a:lstStyle>
          <a:p>
            <a:fld id="{C4C24C35-2B90-7D42-B591-56F974708B39}" type="slidenum">
              <a:rPr lang="es-ES"/>
              <a:pPr/>
              <a:t>‹#›</a:t>
            </a:fld>
            <a:endParaRPr lang="es-ES"/>
          </a:p>
        </p:txBody>
      </p:sp>
    </p:spTree>
    <p:extLst>
      <p:ext uri="{BB962C8B-B14F-4D97-AF65-F5344CB8AC3E}">
        <p14:creationId xmlns:p14="http://schemas.microsoft.com/office/powerpoint/2010/main" val="3432253077"/>
      </p:ext>
    </p:extLst>
  </p:cSld>
  <p:clrMap bg1="lt1" tx1="dk1" bg2="lt2" tx2="dk2" accent1="accent1" accent2="accent2" accent3="accent3" accent4="accent4" accent5="accent5" accent6="accent6" hlink="hlink" folHlink="folHlink"/>
  <p:sldLayoutIdLst>
    <p:sldLayoutId id="2147483650" r:id="rId1"/>
    <p:sldLayoutId id="2147483656" r:id="rId2"/>
    <p:sldLayoutId id="2147483670" r:id="rId3"/>
    <p:sldLayoutId id="2147483694" r:id="rId4"/>
    <p:sldLayoutId id="2147483696" r:id="rId5"/>
    <p:sldLayoutId id="2147483697" r:id="rId6"/>
    <p:sldLayoutId id="2147483657" r:id="rId7"/>
    <p:sldLayoutId id="2147483695" r:id="rId8"/>
    <p:sldLayoutId id="2147483655" r:id="rId9"/>
    <p:sldLayoutId id="2147483649" r:id="rId10"/>
  </p:sldLayoutIdLst>
  <p:txStyles>
    <p:titleStyle>
      <a:lvl1pPr algn="l" defTabSz="457200" rtl="0" eaLnBrk="1" latinLnBrk="0" hangingPunct="1">
        <a:spcBef>
          <a:spcPct val="0"/>
        </a:spcBef>
        <a:buNone/>
        <a:defRPr sz="4000" kern="1200">
          <a:solidFill>
            <a:schemeClr val="tx2"/>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129055" y="205979"/>
            <a:ext cx="8229600" cy="857250"/>
          </a:xfrm>
          <a:prstGeom prst="rect">
            <a:avLst/>
          </a:prstGeom>
        </p:spPr>
        <p:txBody>
          <a:bodyPr vert="horz" lIns="91440" tIns="45720" rIns="91440" bIns="45720" rtlCol="0" anchor="ctr">
            <a:normAutofit/>
          </a:bodyPr>
          <a:lstStyle/>
          <a:p>
            <a:r>
              <a:rPr lang="es-ES_tradnl"/>
              <a:t>Clic per editar el títol</a:t>
            </a:r>
            <a:endParaRPr lang="es-ES"/>
          </a:p>
        </p:txBody>
      </p:sp>
      <p:sp>
        <p:nvSpPr>
          <p:cNvPr id="3" name="Marcador de texto 2"/>
          <p:cNvSpPr>
            <a:spLocks noGrp="1"/>
          </p:cNvSpPr>
          <p:nvPr>
            <p:ph type="body" idx="1"/>
          </p:nvPr>
        </p:nvSpPr>
        <p:spPr>
          <a:xfrm>
            <a:off x="129055" y="1200151"/>
            <a:ext cx="8229600" cy="3394472"/>
          </a:xfrm>
          <a:prstGeom prst="rect">
            <a:avLst/>
          </a:prstGeom>
        </p:spPr>
        <p:txBody>
          <a:bodyPr vert="horz" lIns="91440" tIns="45720" rIns="91440" bIns="45720" rtlCol="0">
            <a:normAutofit/>
          </a:bodyPr>
          <a:lstStyle/>
          <a:p>
            <a:pPr lvl="0"/>
            <a:r>
              <a:rPr lang="es-ES_tradnl" dirty="0"/>
              <a:t>Haga clic para modificar el estilo de texto del patrón</a:t>
            </a:r>
          </a:p>
          <a:p>
            <a:pPr lvl="1"/>
            <a:r>
              <a:rPr lang="es-ES_tradnl" dirty="0"/>
              <a:t>Segundo nivel</a:t>
            </a:r>
          </a:p>
          <a:p>
            <a:pPr lvl="2"/>
            <a:r>
              <a:rPr lang="es-ES_tradnl" dirty="0"/>
              <a:t>Tercer nivel</a:t>
            </a:r>
          </a:p>
          <a:p>
            <a:pPr lvl="3"/>
            <a:r>
              <a:rPr lang="es-ES_tradnl" dirty="0"/>
              <a:t>Cuarto nivel</a:t>
            </a:r>
          </a:p>
          <a:p>
            <a:pPr lvl="4"/>
            <a:r>
              <a:rPr lang="es-ES_tradnl" dirty="0"/>
              <a:t>Quinto nivel</a:t>
            </a:r>
            <a:endParaRPr lang="es-ES" dirty="0"/>
          </a:p>
        </p:txBody>
      </p:sp>
      <p:pic>
        <p:nvPicPr>
          <p:cNvPr id="9" name="Imagen 8" descr="Marca DB positiu horitzontal.png">
            <a:extLst>
              <a:ext uri="{FF2B5EF4-FFF2-40B4-BE49-F238E27FC236}">
                <a16:creationId xmlns:a16="http://schemas.microsoft.com/office/drawing/2014/main" id="{D391C05D-B9D0-7040-8AD2-127F359D5470}"/>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8108219" y="205980"/>
            <a:ext cx="818608" cy="271274"/>
          </a:xfrm>
          <a:prstGeom prst="rect">
            <a:avLst/>
          </a:prstGeom>
        </p:spPr>
      </p:pic>
    </p:spTree>
    <p:extLst>
      <p:ext uri="{BB962C8B-B14F-4D97-AF65-F5344CB8AC3E}">
        <p14:creationId xmlns:p14="http://schemas.microsoft.com/office/powerpoint/2010/main" val="851544411"/>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19" r:id="rId10"/>
    <p:sldLayoutId id="2147483715" r:id="rId11"/>
    <p:sldLayoutId id="2147483716" r:id="rId12"/>
    <p:sldLayoutId id="2147483717" r:id="rId13"/>
    <p:sldLayoutId id="2147483718" r:id="rId14"/>
    <p:sldLayoutId id="2147483729" r:id="rId15"/>
  </p:sldLayoutIdLst>
  <p:txStyles>
    <p:titleStyle>
      <a:lvl1pPr algn="l" defTabSz="457200" rtl="0" eaLnBrk="1" latinLnBrk="0" hangingPunct="1">
        <a:spcBef>
          <a:spcPct val="0"/>
        </a:spcBef>
        <a:buNone/>
        <a:defRPr sz="4000" kern="1200">
          <a:solidFill>
            <a:schemeClr val="tx2"/>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129055" y="205979"/>
            <a:ext cx="8229600" cy="857250"/>
          </a:xfrm>
          <a:prstGeom prst="rect">
            <a:avLst/>
          </a:prstGeom>
        </p:spPr>
        <p:txBody>
          <a:bodyPr vert="horz" lIns="91440" tIns="45720" rIns="91440" bIns="45720" rtlCol="0" anchor="ctr">
            <a:normAutofit/>
          </a:bodyPr>
          <a:lstStyle/>
          <a:p>
            <a:r>
              <a:rPr lang="es-ES_tradnl"/>
              <a:t>Formes per Copiar i Enganxar</a:t>
            </a:r>
            <a:endParaRPr lang="es-ES"/>
          </a:p>
        </p:txBody>
      </p:sp>
    </p:spTree>
    <p:extLst>
      <p:ext uri="{BB962C8B-B14F-4D97-AF65-F5344CB8AC3E}">
        <p14:creationId xmlns:p14="http://schemas.microsoft.com/office/powerpoint/2010/main" val="1511260440"/>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704" r:id="rId3"/>
  </p:sldLayoutIdLst>
  <p:txStyles>
    <p:titleStyle>
      <a:lvl1pPr algn="l" defTabSz="457200" rtl="0" eaLnBrk="1" latinLnBrk="0" hangingPunct="1">
        <a:spcBef>
          <a:spcPct val="0"/>
        </a:spcBef>
        <a:buNone/>
        <a:defRPr sz="4000" kern="1200" baseline="0">
          <a:solidFill>
            <a:schemeClr val="tx2"/>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992D38"/>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29228320"/>
      </p:ext>
    </p:extLst>
  </p:cSld>
  <p:clrMap bg1="dk1" tx1="lt1" bg2="dk2" tx2="lt2" accent1="accent1" accent2="accent2" accent3="accent3" accent4="accent4" accent5="accent5" accent6="accent6" hlink="hlink" folHlink="folHlink"/>
  <p:sldLayoutIdLst>
    <p:sldLayoutId id="2147483659"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992D38"/>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42149136"/>
      </p:ext>
    </p:extLst>
  </p:cSld>
  <p:clrMap bg1="dk1" tx1="lt1" bg2="dk2" tx2="lt2" accent1="accent1" accent2="accent2" accent3="accent3" accent4="accent4" accent5="accent5" accent6="accent6" hlink="hlink" folHlink="folHlink"/>
  <p:sldLayoutIdLst>
    <p:sldLayoutId id="2147483674" r:id="rId1"/>
    <p:sldLayoutId id="2147483732" r:id="rId2"/>
    <p:sldLayoutId id="2147483730" r:id="rId3"/>
    <p:sldLayoutId id="2147483731" r:id="rId4"/>
    <p:sldLayoutId id="2147483676" r:id="rId5"/>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xml"/><Relationship Id="rId4" Type="http://schemas.openxmlformats.org/officeDocument/2006/relationships/image" Target="../media/image14.sv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8.svg"/></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9.png"/><Relationship Id="rId1" Type="http://schemas.openxmlformats.org/officeDocument/2006/relationships/slideLayout" Target="../slideLayouts/slideLayout1.xml"/><Relationship Id="rId4" Type="http://schemas.openxmlformats.org/officeDocument/2006/relationships/image" Target="../media/image8.svg"/></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3"/>
          <p:cNvSpPr>
            <a:spLocks noGrp="1"/>
          </p:cNvSpPr>
          <p:nvPr>
            <p:ph type="body" sz="quarter" idx="25"/>
          </p:nvPr>
        </p:nvSpPr>
        <p:spPr>
          <a:xfrm>
            <a:off x="156158" y="3546260"/>
            <a:ext cx="4243621" cy="378318"/>
          </a:xfrm>
        </p:spPr>
        <p:txBody>
          <a:bodyPr>
            <a:noAutofit/>
          </a:bodyPr>
          <a:lstStyle/>
          <a:p>
            <a:r>
              <a:rPr lang="ca-ES" sz="1600" dirty="0"/>
              <a:t>Recurs:</a:t>
            </a:r>
          </a:p>
          <a:p>
            <a:r>
              <a:rPr lang="ca-ES" sz="1600" dirty="0"/>
              <a:t>Projectes </a:t>
            </a:r>
            <a:r>
              <a:rPr lang="ca-ES" sz="1800" dirty="0"/>
              <a:t>culturals</a:t>
            </a:r>
            <a:r>
              <a:rPr lang="ca-ES" sz="1600" dirty="0"/>
              <a:t> 2025</a:t>
            </a:r>
          </a:p>
        </p:txBody>
      </p:sp>
      <p:sp>
        <p:nvSpPr>
          <p:cNvPr id="7" name="Text Placeholder 1">
            <a:extLst>
              <a:ext uri="{FF2B5EF4-FFF2-40B4-BE49-F238E27FC236}">
                <a16:creationId xmlns:a16="http://schemas.microsoft.com/office/drawing/2014/main" id="{C377DDDC-B4EF-1C41-BF11-CFEA3A1AFF81}"/>
              </a:ext>
            </a:extLst>
          </p:cNvPr>
          <p:cNvSpPr txBox="1">
            <a:spLocks/>
          </p:cNvSpPr>
          <p:nvPr/>
        </p:nvSpPr>
        <p:spPr>
          <a:xfrm>
            <a:off x="157489" y="199294"/>
            <a:ext cx="4243621" cy="3086857"/>
          </a:xfrm>
          <a:prstGeom prst="rect">
            <a:avLst/>
          </a:prstGeom>
        </p:spPr>
        <p:txBody>
          <a:bodyPr>
            <a:normAutofit/>
          </a:bodyPr>
          <a:lstStyle>
            <a:lvl1pPr marL="0" indent="0" algn="l" defTabSz="457200" rtl="0" eaLnBrk="1" latinLnBrk="0" hangingPunct="1">
              <a:spcBef>
                <a:spcPct val="20000"/>
              </a:spcBef>
              <a:buFont typeface="Arial"/>
              <a:buNone/>
              <a:defRPr sz="4400" b="1" kern="1200">
                <a:solidFill>
                  <a:srgbClr val="FFFFFF"/>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s-ES_tradnl" sz="1800" b="0" dirty="0" err="1"/>
              <a:t>Àrea</a:t>
            </a:r>
            <a:r>
              <a:rPr lang="es-ES_tradnl" sz="1800" b="0" dirty="0"/>
              <a:t> de Cultura</a:t>
            </a:r>
          </a:p>
          <a:p>
            <a:r>
              <a:rPr lang="ca-ES" sz="3200" b="0" dirty="0"/>
              <a:t>Pautes per a les sol·licitud dels recursos de l’Oficina d’Estudis i Recursos Culturals (CERC)</a:t>
            </a:r>
          </a:p>
        </p:txBody>
      </p:sp>
      <p:sp>
        <p:nvSpPr>
          <p:cNvPr id="3" name="Contenidor d'imatge 2">
            <a:extLst>
              <a:ext uri="{FF2B5EF4-FFF2-40B4-BE49-F238E27FC236}">
                <a16:creationId xmlns:a16="http://schemas.microsoft.com/office/drawing/2014/main" id="{4022626E-6B33-422A-9E36-FFFFC61795A1}"/>
              </a:ext>
            </a:extLst>
          </p:cNvPr>
          <p:cNvSpPr>
            <a:spLocks noGrp="1"/>
          </p:cNvSpPr>
          <p:nvPr>
            <p:ph type="pic" sz="quarter" idx="13"/>
          </p:nvPr>
        </p:nvSpPr>
        <p:spPr/>
        <p:txBody>
          <a:bodyPr/>
          <a:lstStyle/>
          <a:p>
            <a:endParaRPr lang="ca-ES"/>
          </a:p>
        </p:txBody>
      </p:sp>
      <p:pic>
        <p:nvPicPr>
          <p:cNvPr id="8" name="Contenidor d'imatge 9" descr="Imatge que conté instrument d'escriptura, llapis, estacionari&#10;&#10;Descripció generada automàticament">
            <a:extLst>
              <a:ext uri="{FF2B5EF4-FFF2-40B4-BE49-F238E27FC236}">
                <a16:creationId xmlns:a16="http://schemas.microsoft.com/office/drawing/2014/main" id="{8E9DC345-D6BC-44B9-9F19-BA10CF510356}"/>
              </a:ext>
            </a:extLst>
          </p:cNvPr>
          <p:cNvPicPr>
            <a:picLocks noChangeAspect="1"/>
          </p:cNvPicPr>
          <p:nvPr/>
        </p:nvPicPr>
        <p:blipFill>
          <a:blip r:embed="rId2"/>
          <a:srcRect l="20360" r="20360"/>
          <a:stretch>
            <a:fillRect/>
          </a:stretch>
        </p:blipFill>
        <p:spPr>
          <a:xfrm>
            <a:off x="4568543" y="0"/>
            <a:ext cx="4574126" cy="5143500"/>
          </a:xfrm>
          <a:prstGeom prst="rect">
            <a:avLst/>
          </a:prstGeom>
          <a:ln>
            <a:noFill/>
          </a:ln>
        </p:spPr>
      </p:pic>
    </p:spTree>
    <p:extLst>
      <p:ext uri="{BB962C8B-B14F-4D97-AF65-F5344CB8AC3E}">
        <p14:creationId xmlns:p14="http://schemas.microsoft.com/office/powerpoint/2010/main" val="39188734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8552" y="183324"/>
            <a:ext cx="7538414" cy="857250"/>
          </a:xfrm>
        </p:spPr>
        <p:txBody>
          <a:bodyPr>
            <a:normAutofit/>
          </a:bodyPr>
          <a:lstStyle/>
          <a:p>
            <a:r>
              <a:rPr lang="ca-ES" sz="2000" dirty="0">
                <a:solidFill>
                  <a:schemeClr val="tx1">
                    <a:lumMod val="65000"/>
                    <a:lumOff val="35000"/>
                  </a:schemeClr>
                </a:solidFill>
              </a:rPr>
              <a:t>Recurs: </a:t>
            </a:r>
            <a:br>
              <a:rPr lang="ca-ES" sz="2000" dirty="0">
                <a:solidFill>
                  <a:schemeClr val="tx1">
                    <a:lumMod val="65000"/>
                    <a:lumOff val="35000"/>
                  </a:schemeClr>
                </a:solidFill>
              </a:rPr>
            </a:br>
            <a:r>
              <a:rPr lang="ca-ES" sz="2000" dirty="0"/>
              <a:t>Projectes culturals</a:t>
            </a:r>
          </a:p>
        </p:txBody>
      </p:sp>
      <p:sp>
        <p:nvSpPr>
          <p:cNvPr id="9" name="Marcador de texto 3">
            <a:extLst>
              <a:ext uri="{FF2B5EF4-FFF2-40B4-BE49-F238E27FC236}">
                <a16:creationId xmlns:a16="http://schemas.microsoft.com/office/drawing/2014/main" id="{1A95D082-62DE-73A3-0EC1-388BE3F842E3}"/>
              </a:ext>
            </a:extLst>
          </p:cNvPr>
          <p:cNvSpPr txBox="1">
            <a:spLocks/>
          </p:cNvSpPr>
          <p:nvPr/>
        </p:nvSpPr>
        <p:spPr>
          <a:xfrm>
            <a:off x="1" y="1737778"/>
            <a:ext cx="4299006" cy="388404"/>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2400" b="1"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ca-ES" sz="1300" dirty="0"/>
              <a:t>Dades econòmiques de la programació formativa</a:t>
            </a:r>
          </a:p>
        </p:txBody>
      </p:sp>
      <p:sp>
        <p:nvSpPr>
          <p:cNvPr id="10" name="Marcador de texto 5">
            <a:extLst>
              <a:ext uri="{FF2B5EF4-FFF2-40B4-BE49-F238E27FC236}">
                <a16:creationId xmlns:a16="http://schemas.microsoft.com/office/drawing/2014/main" id="{647A97F3-CA83-BFD5-5170-2620D7D106EE}"/>
              </a:ext>
            </a:extLst>
          </p:cNvPr>
          <p:cNvSpPr txBox="1">
            <a:spLocks/>
          </p:cNvSpPr>
          <p:nvPr/>
        </p:nvSpPr>
        <p:spPr>
          <a:xfrm>
            <a:off x="0" y="2034873"/>
            <a:ext cx="4369717" cy="614262"/>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sz="1400" b="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ca-ES" sz="800" dirty="0">
                <a:latin typeface="HelveticaNeueLT Std" panose="020B0604020202020204" pitchFamily="34" charset="0"/>
              </a:rPr>
              <a:t>Aquest és un dels apartats amb els que heu de tenir més cura.</a:t>
            </a:r>
          </a:p>
          <a:p>
            <a:pPr algn="just"/>
            <a:r>
              <a:rPr lang="ca-ES" sz="800" dirty="0">
                <a:latin typeface="HelveticaNeueLT Std" panose="020B0604020202020204" pitchFamily="34" charset="0"/>
              </a:rPr>
              <a:t>Tingueu present que el pressupost de la Diputació de Barcelona és ajustat i que, en cas de concessió, l’import atorgat correspondrà a un percentatge sobre el cost total indicat a l’estructura de finançament en funció de la puntuació total obtinguda en la vostra sol·licitud.</a:t>
            </a:r>
          </a:p>
          <a:p>
            <a:pPr algn="just"/>
            <a:r>
              <a:rPr lang="ca-ES" sz="800" dirty="0">
                <a:latin typeface="HelveticaNeueLT Std" panose="020B0604020202020204" pitchFamily="34" charset="0"/>
              </a:rPr>
              <a:t> </a:t>
            </a:r>
          </a:p>
        </p:txBody>
      </p:sp>
      <p:sp>
        <p:nvSpPr>
          <p:cNvPr id="13" name="Marcador de texto 5">
            <a:extLst>
              <a:ext uri="{FF2B5EF4-FFF2-40B4-BE49-F238E27FC236}">
                <a16:creationId xmlns:a16="http://schemas.microsoft.com/office/drawing/2014/main" id="{7DEF521B-5888-AC6A-BAE8-F2DC4441E1A3}"/>
              </a:ext>
            </a:extLst>
          </p:cNvPr>
          <p:cNvSpPr txBox="1">
            <a:spLocks/>
          </p:cNvSpPr>
          <p:nvPr/>
        </p:nvSpPr>
        <p:spPr>
          <a:xfrm>
            <a:off x="607324" y="2794573"/>
            <a:ext cx="3786339" cy="858871"/>
          </a:xfrm>
          <a:prstGeom prst="rect">
            <a:avLst/>
          </a:prstGeom>
        </p:spPr>
        <p:txBody>
          <a:bodyPr vert="horz" lIns="91440" tIns="45720" rIns="91440" bIns="45720" rtlCol="0">
            <a:noAutofit/>
          </a:bodyPr>
          <a:lstStyle>
            <a:defPPr>
              <a:defRPr lang="es-ES"/>
            </a:defPPr>
            <a:lvl1pPr indent="0" algn="just">
              <a:spcBef>
                <a:spcPct val="20000"/>
              </a:spcBef>
              <a:buFont typeface="Arial"/>
              <a:buNone/>
              <a:defRPr sz="800" b="0">
                <a:latin typeface="HelveticaNeueLT Std" panose="020B0604020202020204" pitchFamily="34" charset="0"/>
              </a:defRPr>
            </a:lvl1pPr>
            <a:lvl2pPr marL="742950" indent="-285750">
              <a:spcBef>
                <a:spcPct val="20000"/>
              </a:spcBef>
              <a:buFont typeface="Arial"/>
              <a:buChar char="–"/>
              <a:defRPr sz="2800"/>
            </a:lvl2pPr>
            <a:lvl3pPr marL="1143000" indent="-228600">
              <a:spcBef>
                <a:spcPct val="20000"/>
              </a:spcBef>
              <a:buFont typeface="Arial"/>
              <a:buChar char="•"/>
              <a:defRPr sz="2400"/>
            </a:lvl3pPr>
            <a:lvl4pPr marL="1600200" indent="-228600">
              <a:spcBef>
                <a:spcPct val="20000"/>
              </a:spcBef>
              <a:buFont typeface="Arial"/>
              <a:buChar char="–"/>
              <a:defRPr sz="2000"/>
            </a:lvl4pPr>
            <a:lvl5pPr marL="2057400" indent="-228600">
              <a:spcBef>
                <a:spcPct val="20000"/>
              </a:spcBef>
              <a:buFont typeface="Arial"/>
              <a:buChar char="»"/>
              <a:defRPr sz="2000"/>
            </a:lvl5pPr>
            <a:lvl6pPr marL="2514600" indent="-228600">
              <a:spcBef>
                <a:spcPct val="20000"/>
              </a:spcBef>
              <a:buFont typeface="Arial"/>
              <a:buChar char="•"/>
              <a:defRPr sz="2000"/>
            </a:lvl6pPr>
            <a:lvl7pPr marL="2971800" indent="-228600">
              <a:spcBef>
                <a:spcPct val="20000"/>
              </a:spcBef>
              <a:buFont typeface="Arial"/>
              <a:buChar char="•"/>
              <a:defRPr sz="2000"/>
            </a:lvl7pPr>
            <a:lvl8pPr marL="3429000" indent="-228600">
              <a:spcBef>
                <a:spcPct val="20000"/>
              </a:spcBef>
              <a:buFont typeface="Arial"/>
              <a:buChar char="•"/>
              <a:defRPr sz="2000"/>
            </a:lvl8pPr>
            <a:lvl9pPr marL="3886200" indent="-228600">
              <a:spcBef>
                <a:spcPct val="20000"/>
              </a:spcBef>
              <a:buFont typeface="Arial"/>
              <a:buChar char="•"/>
              <a:defRPr sz="2000"/>
            </a:lvl9pPr>
          </a:lstStyle>
          <a:p>
            <a:r>
              <a:rPr lang="ca-ES" b="1" dirty="0"/>
              <a:t>Important! </a:t>
            </a:r>
            <a:r>
              <a:rPr lang="ca-ES" dirty="0"/>
              <a:t>És imprescindible que preveieu que l’import sol·licitat a la Diputació de Barcelona no necessàriament s’ha de correspondre amb l’atorgat i que serà l’ens local qui haurà d’assumir la diferència.</a:t>
            </a:r>
          </a:p>
          <a:p>
            <a:r>
              <a:rPr lang="ca-ES" dirty="0"/>
              <a:t>En aquest punt, us aconsellaríem fer una reflexió en el moment d’estimar el cost total de les activitats formatives incloses en la sol·licitud de cara a la desviació pressupostària a la qual fa referència el règim de la convocatòria del Catàleg.</a:t>
            </a:r>
          </a:p>
          <a:p>
            <a:r>
              <a:rPr lang="ca-ES" dirty="0"/>
              <a:t> </a:t>
            </a:r>
          </a:p>
        </p:txBody>
      </p:sp>
      <p:pic>
        <p:nvPicPr>
          <p:cNvPr id="19" name="Gràfic 18" descr="Head with gears with solid fill">
            <a:extLst>
              <a:ext uri="{FF2B5EF4-FFF2-40B4-BE49-F238E27FC236}">
                <a16:creationId xmlns:a16="http://schemas.microsoft.com/office/drawing/2014/main" id="{90568814-0B06-0899-7584-7CA86097DB6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47485" y="2989601"/>
            <a:ext cx="359839" cy="359839"/>
          </a:xfrm>
          <a:prstGeom prst="rect">
            <a:avLst/>
          </a:prstGeom>
        </p:spPr>
      </p:pic>
      <p:pic>
        <p:nvPicPr>
          <p:cNvPr id="3" name="Imatge 2">
            <a:extLst>
              <a:ext uri="{FF2B5EF4-FFF2-40B4-BE49-F238E27FC236}">
                <a16:creationId xmlns:a16="http://schemas.microsoft.com/office/drawing/2014/main" id="{A29AB5A6-AEC0-3E38-EE63-1D17474E16E4}"/>
              </a:ext>
            </a:extLst>
          </p:cNvPr>
          <p:cNvPicPr>
            <a:picLocks noChangeAspect="1"/>
          </p:cNvPicPr>
          <p:nvPr/>
        </p:nvPicPr>
        <p:blipFill>
          <a:blip r:embed="rId4"/>
          <a:stretch>
            <a:fillRect/>
          </a:stretch>
        </p:blipFill>
        <p:spPr>
          <a:xfrm>
            <a:off x="5451916" y="851765"/>
            <a:ext cx="2914800" cy="4229317"/>
          </a:xfrm>
          <a:prstGeom prst="rect">
            <a:avLst/>
          </a:prstGeom>
        </p:spPr>
      </p:pic>
      <p:sp>
        <p:nvSpPr>
          <p:cNvPr id="7" name="Marcador de texto 6"/>
          <p:cNvSpPr txBox="1">
            <a:spLocks/>
          </p:cNvSpPr>
          <p:nvPr/>
        </p:nvSpPr>
        <p:spPr>
          <a:xfrm>
            <a:off x="0" y="3823677"/>
            <a:ext cx="504967" cy="491814"/>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2400" b="1" kern="1200">
                <a:solidFill>
                  <a:srgbClr val="990036"/>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s-ES" sz="1800" dirty="0"/>
              <a:t>22.</a:t>
            </a:r>
          </a:p>
        </p:txBody>
      </p:sp>
      <p:sp>
        <p:nvSpPr>
          <p:cNvPr id="5" name="Marcador de texto 3">
            <a:extLst>
              <a:ext uri="{FF2B5EF4-FFF2-40B4-BE49-F238E27FC236}">
                <a16:creationId xmlns:a16="http://schemas.microsoft.com/office/drawing/2014/main" id="{9EC142D4-B46D-8464-38E5-BC8CFCC03506}"/>
              </a:ext>
            </a:extLst>
          </p:cNvPr>
          <p:cNvSpPr>
            <a:spLocks noGrp="1"/>
          </p:cNvSpPr>
          <p:nvPr>
            <p:ph type="body" sz="quarter" idx="14"/>
          </p:nvPr>
        </p:nvSpPr>
        <p:spPr>
          <a:xfrm>
            <a:off x="366598" y="3883384"/>
            <a:ext cx="3037568" cy="491814"/>
          </a:xfrm>
        </p:spPr>
        <p:txBody>
          <a:bodyPr>
            <a:normAutofit/>
          </a:bodyPr>
          <a:lstStyle/>
          <a:p>
            <a:r>
              <a:rPr lang="ca-ES" sz="1300" dirty="0"/>
              <a:t>Tram de població</a:t>
            </a:r>
          </a:p>
        </p:txBody>
      </p:sp>
      <p:sp>
        <p:nvSpPr>
          <p:cNvPr id="6" name="Marcador de texto 5">
            <a:extLst>
              <a:ext uri="{FF2B5EF4-FFF2-40B4-BE49-F238E27FC236}">
                <a16:creationId xmlns:a16="http://schemas.microsoft.com/office/drawing/2014/main" id="{73F2ED37-FA96-B63A-41E7-08909D9FFE1A}"/>
              </a:ext>
            </a:extLst>
          </p:cNvPr>
          <p:cNvSpPr txBox="1">
            <a:spLocks/>
          </p:cNvSpPr>
          <p:nvPr/>
        </p:nvSpPr>
        <p:spPr>
          <a:xfrm>
            <a:off x="401758" y="4223850"/>
            <a:ext cx="3915130" cy="634976"/>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sz="1400" b="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ca-ES" sz="800" dirty="0">
                <a:latin typeface="HelveticaNeueLT Std" panose="020B0604020202020204" pitchFamily="34" charset="0"/>
              </a:rPr>
              <a:t>En marcar el tram de població al qual pertany el vostre ens local, es calcularà automàticament el percentatge de cofinançament obligatori que l’ens haurà d’assumir respecte del cost total previst. Estigueu alerta!</a:t>
            </a:r>
          </a:p>
          <a:p>
            <a:pPr algn="just"/>
            <a:br>
              <a:rPr lang="ca-ES" sz="800" dirty="0"/>
            </a:br>
            <a:endParaRPr lang="es-ES" sz="800" dirty="0"/>
          </a:p>
        </p:txBody>
      </p:sp>
    </p:spTree>
    <p:extLst>
      <p:ext uri="{BB962C8B-B14F-4D97-AF65-F5344CB8AC3E}">
        <p14:creationId xmlns:p14="http://schemas.microsoft.com/office/powerpoint/2010/main" val="40801746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8552" y="183324"/>
            <a:ext cx="7538414" cy="857250"/>
          </a:xfrm>
        </p:spPr>
        <p:txBody>
          <a:bodyPr>
            <a:normAutofit/>
          </a:bodyPr>
          <a:lstStyle/>
          <a:p>
            <a:r>
              <a:rPr lang="ca-ES" sz="2000" dirty="0">
                <a:solidFill>
                  <a:schemeClr val="tx1">
                    <a:lumMod val="65000"/>
                    <a:lumOff val="35000"/>
                  </a:schemeClr>
                </a:solidFill>
              </a:rPr>
              <a:t>Recurs: </a:t>
            </a:r>
            <a:br>
              <a:rPr lang="ca-ES" sz="2000" dirty="0">
                <a:solidFill>
                  <a:schemeClr val="tx1">
                    <a:lumMod val="65000"/>
                    <a:lumOff val="35000"/>
                  </a:schemeClr>
                </a:solidFill>
              </a:rPr>
            </a:br>
            <a:r>
              <a:rPr lang="ca-ES" sz="2000" dirty="0"/>
              <a:t>Projectes culturals</a:t>
            </a:r>
          </a:p>
        </p:txBody>
      </p:sp>
      <p:sp>
        <p:nvSpPr>
          <p:cNvPr id="24" name="Marcador de texto 3">
            <a:extLst>
              <a:ext uri="{FF2B5EF4-FFF2-40B4-BE49-F238E27FC236}">
                <a16:creationId xmlns:a16="http://schemas.microsoft.com/office/drawing/2014/main" id="{F4EF4C1F-A1CB-76DA-EAE7-E30ABB4E1C61}"/>
              </a:ext>
            </a:extLst>
          </p:cNvPr>
          <p:cNvSpPr>
            <a:spLocks noGrp="1"/>
          </p:cNvSpPr>
          <p:nvPr>
            <p:ph type="body" sz="quarter" idx="14"/>
          </p:nvPr>
        </p:nvSpPr>
        <p:spPr>
          <a:xfrm>
            <a:off x="399574" y="1542966"/>
            <a:ext cx="3536578" cy="491814"/>
          </a:xfrm>
        </p:spPr>
        <p:txBody>
          <a:bodyPr>
            <a:normAutofit/>
          </a:bodyPr>
          <a:lstStyle/>
          <a:p>
            <a:r>
              <a:rPr lang="ca-ES" sz="1300" dirty="0"/>
              <a:t>Estructura de finançament</a:t>
            </a:r>
          </a:p>
        </p:txBody>
      </p:sp>
      <p:sp>
        <p:nvSpPr>
          <p:cNvPr id="25" name="Marcador de texto 5">
            <a:extLst>
              <a:ext uri="{FF2B5EF4-FFF2-40B4-BE49-F238E27FC236}">
                <a16:creationId xmlns:a16="http://schemas.microsoft.com/office/drawing/2014/main" id="{27F3ECAB-BDD5-9F57-88D8-5BC7F79E6ABB}"/>
              </a:ext>
            </a:extLst>
          </p:cNvPr>
          <p:cNvSpPr txBox="1">
            <a:spLocks/>
          </p:cNvSpPr>
          <p:nvPr/>
        </p:nvSpPr>
        <p:spPr>
          <a:xfrm>
            <a:off x="405539" y="1788873"/>
            <a:ext cx="3902291" cy="1862928"/>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sz="1400" b="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ca-ES" sz="800" dirty="0">
                <a:latin typeface="HelveticaNeueLT Std" panose="020B0604020202020204" pitchFamily="34" charset="0"/>
              </a:rPr>
              <a:t>Com us dèiem abans, és molt important que feu una reflexió respecte als imports que indicareu en aquest apartat.</a:t>
            </a:r>
          </a:p>
          <a:p>
            <a:pPr algn="just"/>
            <a:r>
              <a:rPr lang="ca-ES" sz="800" dirty="0">
                <a:latin typeface="HelveticaNeueLT Std" panose="020B0604020202020204" pitchFamily="34" charset="0"/>
              </a:rPr>
              <a:t>Tal i com s’indica a la fitxa del recurs, l’ens local haurà d’assumir un cofinançament obligatori excepte en els casos que s’indica a l’apartat “Condicions d’execució i justificació”, és a dir, en cas de sol·licituds d’ens locals amb població igual o inferior a 1.000 habitants i, d’altra banda, en sol·licituds del qual l’import atorgat sigui igual o inferior a 3.000€.</a:t>
            </a:r>
          </a:p>
          <a:p>
            <a:pPr algn="just"/>
            <a:r>
              <a:rPr lang="ca-ES" sz="800" dirty="0">
                <a:latin typeface="HelveticaNeueLT Std" panose="020B0604020202020204" pitchFamily="34" charset="0"/>
              </a:rPr>
              <a:t>En el moment de presentar el formulari, però, no podeu saber si la vostra sol·licitud comptarà o no amb suport ni, en cas que obtingueu puntuació suficient per accedir al suport (mínim 60 punts), quin serà el percentatge de suport respecte al cost total de la programació.</a:t>
            </a:r>
          </a:p>
          <a:p>
            <a:pPr algn="just"/>
            <a:r>
              <a:rPr lang="ca-ES" sz="800" dirty="0">
                <a:latin typeface="HelveticaNeueLT Std" panose="020B0604020202020204" pitchFamily="34" charset="0"/>
              </a:rPr>
              <a:t>És per això que us demanem ser curosos a l’hora d’emplenar aquest apartat, tant respecte als ingressos previstos com a les despeses.</a:t>
            </a:r>
          </a:p>
          <a:p>
            <a:pPr algn="just"/>
            <a:endParaRPr lang="ca-ES" sz="800" dirty="0">
              <a:latin typeface="HelveticaNeueLT Std" panose="020B0604020202020204" pitchFamily="34" charset="0"/>
            </a:endParaRPr>
          </a:p>
          <a:p>
            <a:pPr algn="just"/>
            <a:br>
              <a:rPr lang="ca-ES" sz="800" dirty="0"/>
            </a:br>
            <a:endParaRPr lang="es-ES" sz="800" dirty="0"/>
          </a:p>
        </p:txBody>
      </p:sp>
      <p:sp>
        <p:nvSpPr>
          <p:cNvPr id="26" name="Marcador de texto 6">
            <a:extLst>
              <a:ext uri="{FF2B5EF4-FFF2-40B4-BE49-F238E27FC236}">
                <a16:creationId xmlns:a16="http://schemas.microsoft.com/office/drawing/2014/main" id="{19DEE0F7-761D-ECBB-70C2-CD143AFD41F1}"/>
              </a:ext>
            </a:extLst>
          </p:cNvPr>
          <p:cNvSpPr txBox="1">
            <a:spLocks/>
          </p:cNvSpPr>
          <p:nvPr/>
        </p:nvSpPr>
        <p:spPr>
          <a:xfrm>
            <a:off x="27896" y="1493232"/>
            <a:ext cx="533045" cy="491814"/>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2400" b="1" kern="1200">
                <a:solidFill>
                  <a:srgbClr val="990036"/>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s-ES" sz="1800" dirty="0"/>
              <a:t>23.</a:t>
            </a:r>
          </a:p>
        </p:txBody>
      </p:sp>
      <p:sp>
        <p:nvSpPr>
          <p:cNvPr id="27" name="Marcador de texto 3">
            <a:extLst>
              <a:ext uri="{FF2B5EF4-FFF2-40B4-BE49-F238E27FC236}">
                <a16:creationId xmlns:a16="http://schemas.microsoft.com/office/drawing/2014/main" id="{B2BE06CB-6F66-E3D3-EF0D-922E04EB17E8}"/>
              </a:ext>
            </a:extLst>
          </p:cNvPr>
          <p:cNvSpPr txBox="1">
            <a:spLocks/>
          </p:cNvSpPr>
          <p:nvPr/>
        </p:nvSpPr>
        <p:spPr>
          <a:xfrm>
            <a:off x="384898" y="4162977"/>
            <a:ext cx="3543867" cy="357448"/>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2400" b="1"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ca-ES" sz="1300" dirty="0"/>
              <a:t>Despeses previstes</a:t>
            </a:r>
          </a:p>
        </p:txBody>
      </p:sp>
      <p:sp>
        <p:nvSpPr>
          <p:cNvPr id="28" name="Marcador de texto 5">
            <a:extLst>
              <a:ext uri="{FF2B5EF4-FFF2-40B4-BE49-F238E27FC236}">
                <a16:creationId xmlns:a16="http://schemas.microsoft.com/office/drawing/2014/main" id="{C940E49B-BE99-9568-B5C0-03BBDDB7F25E}"/>
              </a:ext>
            </a:extLst>
          </p:cNvPr>
          <p:cNvSpPr txBox="1">
            <a:spLocks/>
          </p:cNvSpPr>
          <p:nvPr/>
        </p:nvSpPr>
        <p:spPr>
          <a:xfrm>
            <a:off x="383451" y="4375972"/>
            <a:ext cx="3902291" cy="739794"/>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sz="1400" b="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ca-ES" sz="800" dirty="0">
                <a:latin typeface="HelveticaNeueLT Std" panose="020B0604020202020204" pitchFamily="34" charset="0"/>
              </a:rPr>
              <a:t>Les despeses elegibles són aquelles associades als capítols pressupostaris I, II i IV. Aquests capítols, però, tenen unes excepcions que caldria observar a l’hora d’emplenar el formulari i que s’hauran de respectar de cara a la justificació en cas de concessió.  </a:t>
            </a:r>
            <a:r>
              <a:rPr lang="ca-ES" sz="800" dirty="0" err="1">
                <a:latin typeface="HelveticaNeueLT Std" panose="020B0604020202020204" pitchFamily="34" charset="0"/>
              </a:rPr>
              <a:t>Lees</a:t>
            </a:r>
            <a:r>
              <a:rPr lang="ca-ES" sz="800" dirty="0">
                <a:latin typeface="HelveticaNeueLT Std" panose="020B0604020202020204" pitchFamily="34" charset="0"/>
              </a:rPr>
              <a:t> podeu consultar a la fitxa del recurs, en concret, a l’apartat de “Condicions d’execució i justificació”.</a:t>
            </a:r>
          </a:p>
          <a:p>
            <a:pPr algn="just"/>
            <a:br>
              <a:rPr lang="ca-ES" sz="800" dirty="0"/>
            </a:br>
            <a:endParaRPr lang="es-ES" sz="800" dirty="0"/>
          </a:p>
        </p:txBody>
      </p:sp>
      <p:sp>
        <p:nvSpPr>
          <p:cNvPr id="29" name="Marcador de texto 6">
            <a:extLst>
              <a:ext uri="{FF2B5EF4-FFF2-40B4-BE49-F238E27FC236}">
                <a16:creationId xmlns:a16="http://schemas.microsoft.com/office/drawing/2014/main" id="{6028FB82-8CA2-5F30-4DC3-8B9F54139B82}"/>
              </a:ext>
            </a:extLst>
          </p:cNvPr>
          <p:cNvSpPr txBox="1">
            <a:spLocks/>
          </p:cNvSpPr>
          <p:nvPr/>
        </p:nvSpPr>
        <p:spPr>
          <a:xfrm>
            <a:off x="0" y="4112776"/>
            <a:ext cx="533045" cy="491814"/>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2400" b="1" kern="1200">
                <a:solidFill>
                  <a:srgbClr val="990036"/>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s-ES" sz="1800" dirty="0"/>
              <a:t>24.</a:t>
            </a:r>
          </a:p>
        </p:txBody>
      </p:sp>
      <p:pic>
        <p:nvPicPr>
          <p:cNvPr id="30" name="Gràfic 29" descr="Head with gears with solid fill">
            <a:extLst>
              <a:ext uri="{FF2B5EF4-FFF2-40B4-BE49-F238E27FC236}">
                <a16:creationId xmlns:a16="http://schemas.microsoft.com/office/drawing/2014/main" id="{EC6B4900-95C8-9C3B-7633-DC140CCC644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73576" y="3644015"/>
            <a:ext cx="362264" cy="362264"/>
          </a:xfrm>
          <a:prstGeom prst="rect">
            <a:avLst/>
          </a:prstGeom>
        </p:spPr>
      </p:pic>
      <p:pic>
        <p:nvPicPr>
          <p:cNvPr id="32" name="Imatge 31">
            <a:extLst>
              <a:ext uri="{FF2B5EF4-FFF2-40B4-BE49-F238E27FC236}">
                <a16:creationId xmlns:a16="http://schemas.microsoft.com/office/drawing/2014/main" id="{9034112E-047E-4BBE-7F60-7478F864C557}"/>
              </a:ext>
            </a:extLst>
          </p:cNvPr>
          <p:cNvPicPr>
            <a:picLocks noChangeAspect="1"/>
          </p:cNvPicPr>
          <p:nvPr/>
        </p:nvPicPr>
        <p:blipFill>
          <a:blip r:embed="rId4"/>
          <a:stretch>
            <a:fillRect/>
          </a:stretch>
        </p:blipFill>
        <p:spPr>
          <a:xfrm>
            <a:off x="5458979" y="812577"/>
            <a:ext cx="3016405" cy="4330923"/>
          </a:xfrm>
          <a:prstGeom prst="rect">
            <a:avLst/>
          </a:prstGeom>
        </p:spPr>
      </p:pic>
      <p:sp>
        <p:nvSpPr>
          <p:cNvPr id="3" name="Marcador de texto 5">
            <a:extLst>
              <a:ext uri="{FF2B5EF4-FFF2-40B4-BE49-F238E27FC236}">
                <a16:creationId xmlns:a16="http://schemas.microsoft.com/office/drawing/2014/main" id="{818AACDA-2AA1-558D-3FF1-D90EF0D185BB}"/>
              </a:ext>
            </a:extLst>
          </p:cNvPr>
          <p:cNvSpPr txBox="1">
            <a:spLocks/>
          </p:cNvSpPr>
          <p:nvPr/>
        </p:nvSpPr>
        <p:spPr>
          <a:xfrm>
            <a:off x="405539" y="3552013"/>
            <a:ext cx="3902291" cy="739794"/>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sz="1400" b="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br>
              <a:rPr lang="ca-ES" sz="800" dirty="0"/>
            </a:br>
            <a:endParaRPr lang="es-ES" sz="800" dirty="0"/>
          </a:p>
        </p:txBody>
      </p:sp>
      <p:sp>
        <p:nvSpPr>
          <p:cNvPr id="4" name="Marcador de texto 5">
            <a:extLst>
              <a:ext uri="{FF2B5EF4-FFF2-40B4-BE49-F238E27FC236}">
                <a16:creationId xmlns:a16="http://schemas.microsoft.com/office/drawing/2014/main" id="{C7FB703E-E588-527C-0082-85658FE8F693}"/>
              </a:ext>
            </a:extLst>
          </p:cNvPr>
          <p:cNvSpPr txBox="1">
            <a:spLocks/>
          </p:cNvSpPr>
          <p:nvPr/>
        </p:nvSpPr>
        <p:spPr>
          <a:xfrm>
            <a:off x="846160" y="3580958"/>
            <a:ext cx="3439581" cy="567676"/>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sz="1400" b="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ca-ES" sz="800" b="1" kern="100" dirty="0">
                <a:effectLst/>
                <a:latin typeface="HelveticaNeueLT Std" panose="020B0604020202020204" pitchFamily="34" charset="0"/>
                <a:ea typeface="Calibri" panose="020F0502020204030204" pitchFamily="34" charset="0"/>
                <a:cs typeface="Times New Roman" panose="02020603050405020304" pitchFamily="18" charset="0"/>
              </a:rPr>
              <a:t>Important!</a:t>
            </a:r>
            <a:r>
              <a:rPr lang="ca-ES" sz="800" kern="100" dirty="0">
                <a:effectLst/>
                <a:latin typeface="HelveticaNeueLT Std" panose="020B0604020202020204" pitchFamily="34" charset="0"/>
                <a:ea typeface="Calibri" panose="020F0502020204030204" pitchFamily="34" charset="0"/>
                <a:cs typeface="Times New Roman" panose="02020603050405020304" pitchFamily="18" charset="0"/>
              </a:rPr>
              <a:t> L’import sol·licitat a la Diputació de Barcelona no ha de correspondre amb l’atorgat. Aquesta </a:t>
            </a:r>
            <a:r>
              <a:rPr lang="ca-ES" sz="800" dirty="0">
                <a:latin typeface="HelveticaNeueLT Std" panose="020B0604020202020204" pitchFamily="34" charset="0"/>
              </a:rPr>
              <a:t>circumstància</a:t>
            </a:r>
            <a:r>
              <a:rPr lang="ca-ES" sz="800" kern="100" dirty="0">
                <a:effectLst/>
                <a:latin typeface="HelveticaNeueLT Std" panose="020B0604020202020204" pitchFamily="34" charset="0"/>
                <a:ea typeface="Calibri" panose="020F0502020204030204" pitchFamily="34" charset="0"/>
                <a:cs typeface="Times New Roman" panose="02020603050405020304" pitchFamily="18" charset="0"/>
              </a:rPr>
              <a:t> cal tenir-la en compte de cara a l’import diferencial que haurà d’assumir l’ens respecte al cost total inicialment previst.</a:t>
            </a:r>
          </a:p>
          <a:p>
            <a:pPr algn="just"/>
            <a:br>
              <a:rPr lang="ca-ES" sz="800" dirty="0">
                <a:latin typeface="HelveticaNeueLT Std" panose="020B0604020202020204" pitchFamily="34" charset="0"/>
              </a:rPr>
            </a:br>
            <a:endParaRPr lang="es-ES" sz="800" dirty="0">
              <a:latin typeface="HelveticaNeueLT Std" panose="020B0604020202020204" pitchFamily="34" charset="0"/>
            </a:endParaRPr>
          </a:p>
        </p:txBody>
      </p:sp>
    </p:spTree>
    <p:extLst>
      <p:ext uri="{BB962C8B-B14F-4D97-AF65-F5344CB8AC3E}">
        <p14:creationId xmlns:p14="http://schemas.microsoft.com/office/powerpoint/2010/main" val="8220305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8552" y="183324"/>
            <a:ext cx="7538414" cy="857250"/>
          </a:xfrm>
        </p:spPr>
        <p:txBody>
          <a:bodyPr>
            <a:normAutofit/>
          </a:bodyPr>
          <a:lstStyle/>
          <a:p>
            <a:r>
              <a:rPr lang="ca-ES" sz="2000" dirty="0">
                <a:solidFill>
                  <a:schemeClr val="tx1">
                    <a:lumMod val="65000"/>
                    <a:lumOff val="35000"/>
                  </a:schemeClr>
                </a:solidFill>
              </a:rPr>
              <a:t>Recurs: </a:t>
            </a:r>
            <a:br>
              <a:rPr lang="ca-ES" sz="2000" dirty="0">
                <a:solidFill>
                  <a:schemeClr val="tx1">
                    <a:lumMod val="65000"/>
                    <a:lumOff val="35000"/>
                  </a:schemeClr>
                </a:solidFill>
              </a:rPr>
            </a:br>
            <a:r>
              <a:rPr lang="ca-ES" sz="2000" dirty="0"/>
              <a:t>Projectes culturals</a:t>
            </a:r>
          </a:p>
        </p:txBody>
      </p:sp>
      <p:pic>
        <p:nvPicPr>
          <p:cNvPr id="13" name="Imatge 12">
            <a:extLst>
              <a:ext uri="{FF2B5EF4-FFF2-40B4-BE49-F238E27FC236}">
                <a16:creationId xmlns:a16="http://schemas.microsoft.com/office/drawing/2014/main" id="{00530453-C243-9D38-1020-993545D4DD71}"/>
              </a:ext>
            </a:extLst>
          </p:cNvPr>
          <p:cNvPicPr>
            <a:picLocks noChangeAspect="1"/>
          </p:cNvPicPr>
          <p:nvPr/>
        </p:nvPicPr>
        <p:blipFill>
          <a:blip r:embed="rId2"/>
          <a:stretch>
            <a:fillRect/>
          </a:stretch>
        </p:blipFill>
        <p:spPr>
          <a:xfrm>
            <a:off x="5458979" y="812577"/>
            <a:ext cx="3016405" cy="4330923"/>
          </a:xfrm>
          <a:prstGeom prst="rect">
            <a:avLst/>
          </a:prstGeom>
        </p:spPr>
      </p:pic>
      <p:cxnSp>
        <p:nvCxnSpPr>
          <p:cNvPr id="22" name="Connector de fletxa recta 21">
            <a:extLst>
              <a:ext uri="{FF2B5EF4-FFF2-40B4-BE49-F238E27FC236}">
                <a16:creationId xmlns:a16="http://schemas.microsoft.com/office/drawing/2014/main" id="{F9665589-7D28-DCA1-2804-6DA43117C592}"/>
              </a:ext>
            </a:extLst>
          </p:cNvPr>
          <p:cNvCxnSpPr>
            <a:cxnSpLocks/>
          </p:cNvCxnSpPr>
          <p:nvPr/>
        </p:nvCxnSpPr>
        <p:spPr>
          <a:xfrm flipH="1" flipV="1">
            <a:off x="4436688" y="2880774"/>
            <a:ext cx="1117951" cy="55163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7" name="Marcador de texto 3">
            <a:extLst>
              <a:ext uri="{FF2B5EF4-FFF2-40B4-BE49-F238E27FC236}">
                <a16:creationId xmlns:a16="http://schemas.microsoft.com/office/drawing/2014/main" id="{6D2F0BFD-E4B0-9409-409C-592D2E343DAD}"/>
              </a:ext>
            </a:extLst>
          </p:cNvPr>
          <p:cNvSpPr>
            <a:spLocks noGrp="1"/>
          </p:cNvSpPr>
          <p:nvPr>
            <p:ph type="body" sz="quarter" idx="14"/>
          </p:nvPr>
        </p:nvSpPr>
        <p:spPr>
          <a:xfrm>
            <a:off x="399574" y="1594650"/>
            <a:ext cx="3536578" cy="491814"/>
          </a:xfrm>
        </p:spPr>
        <p:txBody>
          <a:bodyPr>
            <a:normAutofit/>
          </a:bodyPr>
          <a:lstStyle/>
          <a:p>
            <a:r>
              <a:rPr lang="ca-ES" sz="1300" dirty="0"/>
              <a:t>Diferència entre ingressos i despeses</a:t>
            </a:r>
          </a:p>
        </p:txBody>
      </p:sp>
      <p:sp>
        <p:nvSpPr>
          <p:cNvPr id="28" name="Marcador de texto 5">
            <a:extLst>
              <a:ext uri="{FF2B5EF4-FFF2-40B4-BE49-F238E27FC236}">
                <a16:creationId xmlns:a16="http://schemas.microsoft.com/office/drawing/2014/main" id="{11BA4604-1479-0A7B-D635-451FD316E6F7}"/>
              </a:ext>
            </a:extLst>
          </p:cNvPr>
          <p:cNvSpPr txBox="1">
            <a:spLocks/>
          </p:cNvSpPr>
          <p:nvPr/>
        </p:nvSpPr>
        <p:spPr>
          <a:xfrm>
            <a:off x="425193" y="1890291"/>
            <a:ext cx="3902291" cy="628126"/>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sz="1400" b="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ca-ES" sz="800">
                <a:latin typeface="HelveticaNeueLT Std" panose="020B0604020202020204" pitchFamily="34" charset="0"/>
              </a:rPr>
              <a:t>Per tal que l’estructura de finançament sigui correcte, la diferència entre ingressos i despeses sempre ha de ser igual a 0.</a:t>
            </a:r>
          </a:p>
          <a:p>
            <a:pPr algn="just"/>
            <a:r>
              <a:rPr lang="ca-ES" sz="800">
                <a:latin typeface="HelveticaNeueLT Std" panose="020B0604020202020204" pitchFamily="34" charset="0"/>
              </a:rPr>
              <a:t>Si no és el cas, reviseu la sol·licitud per tal de detectar l’error. Gràcies!</a:t>
            </a:r>
          </a:p>
          <a:p>
            <a:pPr algn="just"/>
            <a:br>
              <a:rPr lang="ca-ES" sz="800"/>
            </a:br>
            <a:endParaRPr lang="es-ES" sz="800" dirty="0"/>
          </a:p>
        </p:txBody>
      </p:sp>
      <p:sp>
        <p:nvSpPr>
          <p:cNvPr id="29" name="Marcador de texto 6">
            <a:extLst>
              <a:ext uri="{FF2B5EF4-FFF2-40B4-BE49-F238E27FC236}">
                <a16:creationId xmlns:a16="http://schemas.microsoft.com/office/drawing/2014/main" id="{D21F3769-2000-D4E5-1A98-E0E55AE0A4D1}"/>
              </a:ext>
            </a:extLst>
          </p:cNvPr>
          <p:cNvSpPr txBox="1">
            <a:spLocks/>
          </p:cNvSpPr>
          <p:nvPr/>
        </p:nvSpPr>
        <p:spPr>
          <a:xfrm>
            <a:off x="27896" y="1544916"/>
            <a:ext cx="533045" cy="491814"/>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2400" b="1" kern="1200">
                <a:solidFill>
                  <a:srgbClr val="990036"/>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s-ES" sz="1800" dirty="0"/>
              <a:t>25.</a:t>
            </a:r>
          </a:p>
        </p:txBody>
      </p:sp>
      <p:sp>
        <p:nvSpPr>
          <p:cNvPr id="30" name="Marcador de texto 3">
            <a:extLst>
              <a:ext uri="{FF2B5EF4-FFF2-40B4-BE49-F238E27FC236}">
                <a16:creationId xmlns:a16="http://schemas.microsoft.com/office/drawing/2014/main" id="{63AE0D15-6A0B-FB90-90B3-8FE02B8A499E}"/>
              </a:ext>
            </a:extLst>
          </p:cNvPr>
          <p:cNvSpPr txBox="1">
            <a:spLocks/>
          </p:cNvSpPr>
          <p:nvPr/>
        </p:nvSpPr>
        <p:spPr>
          <a:xfrm>
            <a:off x="422934" y="2439161"/>
            <a:ext cx="3543867" cy="357448"/>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2400" b="1"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ca-ES" sz="1300" dirty="0"/>
              <a:t>Informació complementària</a:t>
            </a:r>
          </a:p>
        </p:txBody>
      </p:sp>
      <p:sp>
        <p:nvSpPr>
          <p:cNvPr id="31" name="Marcador de texto 5">
            <a:extLst>
              <a:ext uri="{FF2B5EF4-FFF2-40B4-BE49-F238E27FC236}">
                <a16:creationId xmlns:a16="http://schemas.microsoft.com/office/drawing/2014/main" id="{FE82A196-D61E-C8EC-D4E5-85F158D9E671}"/>
              </a:ext>
            </a:extLst>
          </p:cNvPr>
          <p:cNvSpPr txBox="1">
            <a:spLocks/>
          </p:cNvSpPr>
          <p:nvPr/>
        </p:nvSpPr>
        <p:spPr>
          <a:xfrm>
            <a:off x="421487" y="2733713"/>
            <a:ext cx="3902291" cy="628125"/>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sz="1400" b="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ca-ES" sz="800" dirty="0">
                <a:latin typeface="HelveticaNeueLT Std" panose="020B0604020202020204" pitchFamily="34" charset="0"/>
              </a:rPr>
              <a:t>Aquest apartat s’ha inclòs en cas que considereu convenient ampliar la informació referida a qualsevol dels apartats inclosos en el formulari de sol·licitud o també per aquella per a la qual no heu trobat cap apartat on deixar constància referida a la programació prevista.</a:t>
            </a:r>
          </a:p>
          <a:p>
            <a:pPr algn="just"/>
            <a:br>
              <a:rPr lang="ca-ES" sz="800" dirty="0"/>
            </a:br>
            <a:endParaRPr lang="es-ES" sz="800" dirty="0"/>
          </a:p>
        </p:txBody>
      </p:sp>
      <p:sp>
        <p:nvSpPr>
          <p:cNvPr id="32" name="Marcador de texto 6">
            <a:extLst>
              <a:ext uri="{FF2B5EF4-FFF2-40B4-BE49-F238E27FC236}">
                <a16:creationId xmlns:a16="http://schemas.microsoft.com/office/drawing/2014/main" id="{7B59A2C3-829B-7B7C-EF5A-5FEAB0D7A7D1}"/>
              </a:ext>
            </a:extLst>
          </p:cNvPr>
          <p:cNvSpPr txBox="1">
            <a:spLocks/>
          </p:cNvSpPr>
          <p:nvPr/>
        </p:nvSpPr>
        <p:spPr>
          <a:xfrm>
            <a:off x="38036" y="2388960"/>
            <a:ext cx="533045" cy="491814"/>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2400" b="1" kern="1200">
                <a:solidFill>
                  <a:srgbClr val="990036"/>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s-ES" sz="1800" dirty="0"/>
              <a:t>26.</a:t>
            </a:r>
          </a:p>
        </p:txBody>
      </p:sp>
      <p:cxnSp>
        <p:nvCxnSpPr>
          <p:cNvPr id="33" name="Connector de fletxa recta 32">
            <a:extLst>
              <a:ext uri="{FF2B5EF4-FFF2-40B4-BE49-F238E27FC236}">
                <a16:creationId xmlns:a16="http://schemas.microsoft.com/office/drawing/2014/main" id="{4144805D-2882-86E8-6DB0-DB5B74FD304E}"/>
              </a:ext>
            </a:extLst>
          </p:cNvPr>
          <p:cNvCxnSpPr>
            <a:cxnSpLocks/>
          </p:cNvCxnSpPr>
          <p:nvPr/>
        </p:nvCxnSpPr>
        <p:spPr>
          <a:xfrm flipH="1" flipV="1">
            <a:off x="4436688" y="1831277"/>
            <a:ext cx="1117951" cy="121649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36" name="Marcador de texto 3">
            <a:extLst>
              <a:ext uri="{FF2B5EF4-FFF2-40B4-BE49-F238E27FC236}">
                <a16:creationId xmlns:a16="http://schemas.microsoft.com/office/drawing/2014/main" id="{91DAC65E-746B-8D22-DC75-C00730250655}"/>
              </a:ext>
            </a:extLst>
          </p:cNvPr>
          <p:cNvSpPr txBox="1">
            <a:spLocks/>
          </p:cNvSpPr>
          <p:nvPr/>
        </p:nvSpPr>
        <p:spPr>
          <a:xfrm>
            <a:off x="15184" y="3462188"/>
            <a:ext cx="4043090" cy="388404"/>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2400" b="1"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ca-ES" sz="1300" dirty="0"/>
              <a:t>Molt important!</a:t>
            </a:r>
          </a:p>
        </p:txBody>
      </p:sp>
      <p:sp>
        <p:nvSpPr>
          <p:cNvPr id="37" name="Marcador de texto 5">
            <a:extLst>
              <a:ext uri="{FF2B5EF4-FFF2-40B4-BE49-F238E27FC236}">
                <a16:creationId xmlns:a16="http://schemas.microsoft.com/office/drawing/2014/main" id="{CECF5DF2-1EF2-7E25-66B6-FC59789FD4E0}"/>
              </a:ext>
            </a:extLst>
          </p:cNvPr>
          <p:cNvSpPr txBox="1">
            <a:spLocks/>
          </p:cNvSpPr>
          <p:nvPr/>
        </p:nvSpPr>
        <p:spPr>
          <a:xfrm>
            <a:off x="131039" y="4478474"/>
            <a:ext cx="4191974" cy="463574"/>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sz="1400" b="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ca-ES" sz="800" dirty="0">
                <a:latin typeface="HelveticaNeueLT Std" panose="020B0604020202020204" pitchFamily="34" charset="0"/>
              </a:rPr>
              <a:t>Si us plau, no oblideu emplenar el formulari de sol·licitud amb el màxim detall possible per tal que la puntuació obtinguda sigui el més ajustada possible amb els criteris de valoració indicats en la fitxa del recurs.</a:t>
            </a:r>
          </a:p>
        </p:txBody>
      </p:sp>
      <p:sp>
        <p:nvSpPr>
          <p:cNvPr id="38" name="Marcador de texto 5">
            <a:extLst>
              <a:ext uri="{FF2B5EF4-FFF2-40B4-BE49-F238E27FC236}">
                <a16:creationId xmlns:a16="http://schemas.microsoft.com/office/drawing/2014/main" id="{14F7A7EE-F5C6-9890-AFA0-0B12A6F984C0}"/>
              </a:ext>
            </a:extLst>
          </p:cNvPr>
          <p:cNvSpPr txBox="1">
            <a:spLocks/>
          </p:cNvSpPr>
          <p:nvPr/>
        </p:nvSpPr>
        <p:spPr>
          <a:xfrm>
            <a:off x="690470" y="3811912"/>
            <a:ext cx="3632543" cy="581550"/>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sz="1400" b="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ca-ES" sz="800" dirty="0">
                <a:latin typeface="HelveticaNeueLT Std" panose="020B0604020202020204" pitchFamily="34" charset="0"/>
              </a:rPr>
              <a:t>En cas de concessió, serà inexcusable l’aportació del </a:t>
            </a:r>
            <a:r>
              <a:rPr lang="ca-ES" sz="800" b="1" dirty="0">
                <a:latin typeface="HelveticaNeueLT Std" panose="020B0604020202020204" pitchFamily="34" charset="0"/>
              </a:rPr>
              <a:t>document de difusió </a:t>
            </a:r>
            <a:r>
              <a:rPr lang="ca-ES" sz="800" dirty="0">
                <a:latin typeface="HelveticaNeueLT Std" panose="020B0604020202020204" pitchFamily="34" charset="0"/>
              </a:rPr>
              <a:t>de les activitats del projecte per les quals justificareu. </a:t>
            </a:r>
            <a:r>
              <a:rPr lang="ca-ES" sz="800" b="1" dirty="0">
                <a:latin typeface="HelveticaNeueLT Std" panose="020B0604020202020204" pitchFamily="34" charset="0"/>
              </a:rPr>
              <a:t>En aquest document haurà de constar en lloc visible el logotip de la Diputació de Barcelona</a:t>
            </a:r>
          </a:p>
        </p:txBody>
      </p:sp>
      <p:pic>
        <p:nvPicPr>
          <p:cNvPr id="39" name="Gràfic 38" descr="Bullseye with solid fill">
            <a:extLst>
              <a:ext uri="{FF2B5EF4-FFF2-40B4-BE49-F238E27FC236}">
                <a16:creationId xmlns:a16="http://schemas.microsoft.com/office/drawing/2014/main" id="{DF15E2B3-4AD2-8EFB-D23E-719BA57C1A0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24586" y="3847231"/>
            <a:ext cx="546231" cy="546231"/>
          </a:xfrm>
          <a:prstGeom prst="rect">
            <a:avLst/>
          </a:prstGeom>
        </p:spPr>
      </p:pic>
    </p:spTree>
    <p:extLst>
      <p:ext uri="{BB962C8B-B14F-4D97-AF65-F5344CB8AC3E}">
        <p14:creationId xmlns:p14="http://schemas.microsoft.com/office/powerpoint/2010/main" val="41425201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QuadreDeText 4">
            <a:extLst>
              <a:ext uri="{FF2B5EF4-FFF2-40B4-BE49-F238E27FC236}">
                <a16:creationId xmlns:a16="http://schemas.microsoft.com/office/drawing/2014/main" id="{DB8CFACB-BCC3-47CC-BB71-04CCB0501D76}"/>
              </a:ext>
            </a:extLst>
          </p:cNvPr>
          <p:cNvSpPr txBox="1"/>
          <p:nvPr/>
        </p:nvSpPr>
        <p:spPr>
          <a:xfrm>
            <a:off x="141046" y="638171"/>
            <a:ext cx="3843601" cy="1735924"/>
          </a:xfrm>
          <a:prstGeom prst="rect">
            <a:avLst/>
          </a:prstGeom>
          <a:noFill/>
        </p:spPr>
        <p:txBody>
          <a:bodyPr wrap="square" rtlCol="0">
            <a:spAutoFit/>
          </a:bodyPr>
          <a:lstStyle/>
          <a:p>
            <a:pPr algn="just">
              <a:lnSpc>
                <a:spcPct val="107000"/>
              </a:lnSpc>
              <a:spcAft>
                <a:spcPts val="800"/>
              </a:spcAft>
            </a:pPr>
            <a:r>
              <a:rPr lang="ca-ES" sz="800" dirty="0">
                <a:effectLst/>
                <a:latin typeface="HelveticaNeueLT Std" panose="020B0604020202020204" pitchFamily="34" charset="0"/>
                <a:ea typeface="Calibri" panose="020F0502020204030204" pitchFamily="34" charset="0"/>
                <a:cs typeface="Segoe UI" panose="020B0502040204020203" pitchFamily="34" charset="0"/>
              </a:rPr>
              <a:t>A l’hora d’emplenar la sol·licitud i per tal d’afavorir una valoració més ajustada al vostre projecte, us aconsellem llegir atentament cada un dels criteris i respondre segons les pautes que us indiquem.</a:t>
            </a:r>
            <a:endParaRPr lang="ca-ES" sz="800" dirty="0">
              <a:effectLst/>
              <a:latin typeface="HelveticaNeueLT Std"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a-ES" sz="800" dirty="0">
                <a:effectLst/>
                <a:latin typeface="HelveticaNeueLT Std" panose="020B0604020202020204" pitchFamily="34" charset="0"/>
                <a:ea typeface="Calibri" panose="020F0502020204030204" pitchFamily="34" charset="0"/>
                <a:cs typeface="Segoe UI" panose="020B0502040204020203" pitchFamily="34" charset="0"/>
              </a:rPr>
              <a:t>Recordeu que és aconsellable emplenar cadascun dels apartats per tal de poder-los valorar acuradament. En cas contrari la vostra sol·licitud no es podrà puntuar com correspondria.</a:t>
            </a:r>
            <a:endParaRPr lang="ca-ES" sz="800" dirty="0">
              <a:effectLst/>
              <a:latin typeface="HelveticaNeueLT Std"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a-ES" sz="800" dirty="0">
                <a:effectLst/>
                <a:latin typeface="HelveticaNeueLT Std" panose="020B0604020202020204" pitchFamily="34" charset="0"/>
                <a:ea typeface="Calibri" panose="020F0502020204030204" pitchFamily="34" charset="0"/>
                <a:cs typeface="Times New Roman" panose="02020603050405020304" pitchFamily="18" charset="0"/>
              </a:rPr>
              <a:t>Seria adient que abans d’emplenar aquesta sol·licitud us plantegeu com executareu el projecte: gestió, estructura, cronograma o calendari de tasques, pla de comunicació.  Reflexioneu sobre quina serà la vigència del projecte, quins els espais escollits, quines les estratègies de seguiment, de coordinació i de comunicació per tal de poder avaluar l’execució del projecte.</a:t>
            </a:r>
          </a:p>
        </p:txBody>
      </p:sp>
      <p:sp>
        <p:nvSpPr>
          <p:cNvPr id="6" name="QuadreDeText 5">
            <a:extLst>
              <a:ext uri="{FF2B5EF4-FFF2-40B4-BE49-F238E27FC236}">
                <a16:creationId xmlns:a16="http://schemas.microsoft.com/office/drawing/2014/main" id="{EE9BF558-AA72-4181-825B-C0437F084058}"/>
              </a:ext>
            </a:extLst>
          </p:cNvPr>
          <p:cNvSpPr txBox="1"/>
          <p:nvPr/>
        </p:nvSpPr>
        <p:spPr>
          <a:xfrm>
            <a:off x="141047" y="226932"/>
            <a:ext cx="2169197" cy="338554"/>
          </a:xfrm>
          <a:prstGeom prst="rect">
            <a:avLst/>
          </a:prstGeom>
          <a:noFill/>
        </p:spPr>
        <p:txBody>
          <a:bodyPr wrap="square" rtlCol="0">
            <a:spAutoFit/>
          </a:bodyPr>
          <a:lstStyle/>
          <a:p>
            <a:r>
              <a:rPr lang="ca-ES" sz="1600" dirty="0"/>
              <a:t>Nota:</a:t>
            </a:r>
          </a:p>
        </p:txBody>
      </p:sp>
      <p:sp>
        <p:nvSpPr>
          <p:cNvPr id="3" name="Marcador de texto 2">
            <a:extLst>
              <a:ext uri="{FF2B5EF4-FFF2-40B4-BE49-F238E27FC236}">
                <a16:creationId xmlns:a16="http://schemas.microsoft.com/office/drawing/2014/main" id="{F81D7009-7AF8-E68E-7C54-E5DB245D62CC}"/>
              </a:ext>
            </a:extLst>
          </p:cNvPr>
          <p:cNvSpPr>
            <a:spLocks noGrp="1"/>
          </p:cNvSpPr>
          <p:nvPr>
            <p:ph type="body" sz="quarter" idx="24"/>
          </p:nvPr>
        </p:nvSpPr>
        <p:spPr>
          <a:xfrm>
            <a:off x="141047" y="2628321"/>
            <a:ext cx="4243621" cy="1275555"/>
          </a:xfrm>
        </p:spPr>
        <p:txBody>
          <a:bodyPr>
            <a:normAutofit fontScale="40000" lnSpcReduction="20000"/>
          </a:bodyPr>
          <a:lstStyle/>
          <a:p>
            <a:r>
              <a:rPr lang="ca-ES" sz="1900" dirty="0">
                <a:latin typeface="HelveticaNeueLT Std" panose="020B0604020202020204" pitchFamily="34" charset="0"/>
              </a:rPr>
              <a:t>Per a qualsevol consulta us podeu adreçar a la referent del recurs:</a:t>
            </a:r>
          </a:p>
          <a:p>
            <a:endParaRPr lang="ca-ES" sz="1900" dirty="0">
              <a:latin typeface="HelveticaNeueLT Std" panose="020B0604020202020204" pitchFamily="34" charset="0"/>
            </a:endParaRPr>
          </a:p>
          <a:p>
            <a:r>
              <a:rPr lang="ca-ES" sz="1900" dirty="0">
                <a:latin typeface="HelveticaNeueLT Std" panose="020B0604020202020204" pitchFamily="34" charset="0"/>
              </a:rPr>
              <a:t>Rosa M. Mondéjar </a:t>
            </a:r>
            <a:r>
              <a:rPr lang="ca-ES" sz="1900" dirty="0" err="1">
                <a:latin typeface="HelveticaNeueLT Std" panose="020B0604020202020204" pitchFamily="34" charset="0"/>
              </a:rPr>
              <a:t>Escolano</a:t>
            </a:r>
            <a:endParaRPr lang="ca-ES" sz="1900" dirty="0">
              <a:latin typeface="HelveticaNeueLT Std" panose="020B0604020202020204" pitchFamily="34" charset="0"/>
            </a:endParaRPr>
          </a:p>
          <a:p>
            <a:r>
              <a:rPr lang="ca-ES" sz="1900" dirty="0">
                <a:latin typeface="HelveticaNeueLT Std" panose="020B0604020202020204" pitchFamily="34" charset="0"/>
              </a:rPr>
              <a:t>Centre d’Estudis i Recursos Culturals</a:t>
            </a:r>
          </a:p>
          <a:p>
            <a:r>
              <a:rPr lang="ca-ES" sz="1900" dirty="0">
                <a:latin typeface="HelveticaNeueLT Std" panose="020B0604020202020204" pitchFamily="34" charset="0"/>
              </a:rPr>
              <a:t>Àrea de Cultura</a:t>
            </a:r>
          </a:p>
          <a:p>
            <a:r>
              <a:rPr lang="ca-ES" sz="1900" dirty="0">
                <a:latin typeface="HelveticaNeueLT Std" panose="020B0604020202020204" pitchFamily="34" charset="0"/>
              </a:rPr>
              <a:t>Telèfon 934 020 630 </a:t>
            </a:r>
          </a:p>
          <a:p>
            <a:r>
              <a:rPr lang="ca-ES" sz="1900" dirty="0">
                <a:latin typeface="HelveticaNeueLT Std" panose="020B0604020202020204" pitchFamily="34" charset="0"/>
              </a:rPr>
              <a:t>Mòbil 697907272</a:t>
            </a:r>
          </a:p>
          <a:p>
            <a:r>
              <a:rPr lang="ca-ES" sz="1900" dirty="0">
                <a:latin typeface="HelveticaNeueLT Std" panose="020B0604020202020204" pitchFamily="34" charset="0"/>
              </a:rPr>
              <a:t>a/e mondejarer@diba.cat</a:t>
            </a:r>
          </a:p>
          <a:p>
            <a:r>
              <a:rPr lang="ca-ES" sz="1900" dirty="0">
                <a:latin typeface="HelveticaNeueLT Std" panose="020B0604020202020204" pitchFamily="34" charset="0"/>
              </a:rPr>
              <a:t>www.diba.cat/cerc</a:t>
            </a:r>
          </a:p>
          <a:p>
            <a:r>
              <a:rPr lang="ca-ES" dirty="0"/>
              <a:t>    </a:t>
            </a:r>
          </a:p>
          <a:p>
            <a:endParaRPr lang="es-ES" dirty="0"/>
          </a:p>
          <a:p>
            <a:endParaRPr lang="es-ES" dirty="0"/>
          </a:p>
        </p:txBody>
      </p:sp>
    </p:spTree>
    <p:extLst>
      <p:ext uri="{BB962C8B-B14F-4D97-AF65-F5344CB8AC3E}">
        <p14:creationId xmlns:p14="http://schemas.microsoft.com/office/powerpoint/2010/main" val="2821989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ca-ES" sz="2000" dirty="0">
                <a:solidFill>
                  <a:schemeClr val="tx1">
                    <a:lumMod val="65000"/>
                    <a:lumOff val="35000"/>
                  </a:schemeClr>
                </a:solidFill>
              </a:rPr>
              <a:t>Recurs: </a:t>
            </a:r>
            <a:br>
              <a:rPr lang="ca-ES" sz="2000" dirty="0">
                <a:solidFill>
                  <a:schemeClr val="tx1">
                    <a:lumMod val="65000"/>
                    <a:lumOff val="35000"/>
                  </a:schemeClr>
                </a:solidFill>
              </a:rPr>
            </a:br>
            <a:r>
              <a:rPr lang="ca-ES" sz="2000" dirty="0"/>
              <a:t>Projectes culturals</a:t>
            </a:r>
          </a:p>
        </p:txBody>
      </p:sp>
      <p:pic>
        <p:nvPicPr>
          <p:cNvPr id="10" name="Imatge 9">
            <a:extLst>
              <a:ext uri="{FF2B5EF4-FFF2-40B4-BE49-F238E27FC236}">
                <a16:creationId xmlns:a16="http://schemas.microsoft.com/office/drawing/2014/main" id="{7F6C3746-F428-731E-379B-E10BB68D0593}"/>
              </a:ext>
            </a:extLst>
          </p:cNvPr>
          <p:cNvPicPr>
            <a:picLocks noChangeAspect="1"/>
          </p:cNvPicPr>
          <p:nvPr/>
        </p:nvPicPr>
        <p:blipFill>
          <a:blip r:embed="rId2"/>
          <a:stretch>
            <a:fillRect/>
          </a:stretch>
        </p:blipFill>
        <p:spPr>
          <a:xfrm>
            <a:off x="5238990" y="869730"/>
            <a:ext cx="2971953" cy="4273770"/>
          </a:xfrm>
          <a:prstGeom prst="rect">
            <a:avLst/>
          </a:prstGeom>
        </p:spPr>
      </p:pic>
      <p:sp>
        <p:nvSpPr>
          <p:cNvPr id="22" name="Marcador de texto 3">
            <a:extLst>
              <a:ext uri="{FF2B5EF4-FFF2-40B4-BE49-F238E27FC236}">
                <a16:creationId xmlns:a16="http://schemas.microsoft.com/office/drawing/2014/main" id="{965F2630-0FD7-2D91-4B16-52A37FD88578}"/>
              </a:ext>
            </a:extLst>
          </p:cNvPr>
          <p:cNvSpPr txBox="1">
            <a:spLocks/>
          </p:cNvSpPr>
          <p:nvPr/>
        </p:nvSpPr>
        <p:spPr>
          <a:xfrm>
            <a:off x="67080" y="1618157"/>
            <a:ext cx="4316548" cy="388404"/>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2400" b="1"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ca-ES" sz="1300" dirty="0"/>
              <a:t>Dues línies : Projectes culturals i </a:t>
            </a:r>
            <a:r>
              <a:rPr lang="ca-ES" sz="1300" dirty="0" err="1"/>
              <a:t>CulturaMent</a:t>
            </a:r>
            <a:endParaRPr lang="ca-ES" sz="1300" dirty="0"/>
          </a:p>
        </p:txBody>
      </p:sp>
      <p:sp>
        <p:nvSpPr>
          <p:cNvPr id="23" name="Marcador de texto 5">
            <a:extLst>
              <a:ext uri="{FF2B5EF4-FFF2-40B4-BE49-F238E27FC236}">
                <a16:creationId xmlns:a16="http://schemas.microsoft.com/office/drawing/2014/main" id="{4E9C6D37-BD5A-D729-769D-A3360BC662DD}"/>
              </a:ext>
            </a:extLst>
          </p:cNvPr>
          <p:cNvSpPr txBox="1">
            <a:spLocks/>
          </p:cNvSpPr>
          <p:nvPr/>
        </p:nvSpPr>
        <p:spPr>
          <a:xfrm>
            <a:off x="69628" y="1947921"/>
            <a:ext cx="4255097" cy="1664314"/>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sz="1400" b="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ca-ES" sz="800" dirty="0">
                <a:latin typeface="HelveticaNeueLT Std" panose="020B0604020202020204" pitchFamily="34" charset="0"/>
              </a:rPr>
              <a:t>Aquest recurs ofereix suport als projectes culturals que promouen els drets culturals de la ciutadania a través de la creació, la difusió, conservació, participació, treball comunitari o accés a les diverses expressions artístiques de qualsevol àmbit cultural.</a:t>
            </a:r>
          </a:p>
          <a:p>
            <a:pPr algn="just"/>
            <a:r>
              <a:rPr lang="ca-ES" sz="800" dirty="0">
                <a:latin typeface="HelveticaNeueLT Std" panose="020B0604020202020204" pitchFamily="34" charset="0"/>
              </a:rPr>
              <a:t>Enguany aquest recurs es desplega en dos línies:</a:t>
            </a:r>
          </a:p>
          <a:p>
            <a:pPr algn="just"/>
            <a:endParaRPr lang="ca-ES" sz="800" dirty="0">
              <a:latin typeface="HelveticaNeueLT Std" panose="020B0604020202020204" pitchFamily="34" charset="0"/>
            </a:endParaRPr>
          </a:p>
          <a:p>
            <a:pPr marL="228600" indent="-228600" algn="just">
              <a:buAutoNum type="alphaUcPeriod"/>
            </a:pPr>
            <a:r>
              <a:rPr lang="ca-ES" sz="800" b="1" dirty="0">
                <a:latin typeface="HelveticaNeueLT Std" panose="020B0604020202020204" pitchFamily="34" charset="0"/>
              </a:rPr>
              <a:t>Projectes culturals</a:t>
            </a:r>
            <a:r>
              <a:rPr lang="ca-ES" sz="800" dirty="0">
                <a:latin typeface="HelveticaNeueLT Std" panose="020B0604020202020204" pitchFamily="34" charset="0"/>
              </a:rPr>
              <a:t>: suport a projectes de qualsevol àmbit cultural i disciplina de l’acció cultural local.</a:t>
            </a:r>
          </a:p>
          <a:p>
            <a:pPr marL="228600" indent="-228600" algn="just">
              <a:buAutoNum type="alphaUcPeriod"/>
            </a:pPr>
            <a:r>
              <a:rPr lang="ca-ES" sz="800" b="1" dirty="0" err="1">
                <a:latin typeface="HelveticaNeueLT Std" panose="020B0604020202020204" pitchFamily="34" charset="0"/>
              </a:rPr>
              <a:t>CulturaMent</a:t>
            </a:r>
            <a:r>
              <a:rPr lang="ca-ES" sz="800" dirty="0">
                <a:latin typeface="HelveticaNeueLT Std" panose="020B0604020202020204" pitchFamily="34" charset="0"/>
              </a:rPr>
              <a:t>: suport a projectes culturals adreçades a persones amb malalties mentals i a les persones que en tenen cura.</a:t>
            </a:r>
          </a:p>
          <a:p>
            <a:pPr algn="just"/>
            <a:endParaRPr lang="ca-ES" sz="800" dirty="0">
              <a:latin typeface="HelveticaNeueLT Std" panose="020B0604020202020204" pitchFamily="34" charset="0"/>
            </a:endParaRPr>
          </a:p>
          <a:p>
            <a:pPr algn="just"/>
            <a:r>
              <a:rPr lang="ca-ES" sz="800" b="1" dirty="0">
                <a:latin typeface="HelveticaNeueLT Std" panose="020B0604020202020204" pitchFamily="34" charset="0"/>
              </a:rPr>
              <a:t>Els ens locals podreu presentar una única sol·licitud per a cada una de les línies de suport.</a:t>
            </a:r>
          </a:p>
        </p:txBody>
      </p:sp>
      <p:sp>
        <p:nvSpPr>
          <p:cNvPr id="28" name="Marcador de texto 8">
            <a:extLst>
              <a:ext uri="{FF2B5EF4-FFF2-40B4-BE49-F238E27FC236}">
                <a16:creationId xmlns:a16="http://schemas.microsoft.com/office/drawing/2014/main" id="{2FA11956-1C7F-0575-64C5-DD2287C189AC}"/>
              </a:ext>
            </a:extLst>
          </p:cNvPr>
          <p:cNvSpPr txBox="1">
            <a:spLocks/>
          </p:cNvSpPr>
          <p:nvPr/>
        </p:nvSpPr>
        <p:spPr>
          <a:xfrm>
            <a:off x="771099" y="3678437"/>
            <a:ext cx="3574728" cy="655263"/>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1400" b="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ca-ES" sz="800" b="1" dirty="0">
                <a:latin typeface="HelveticaNeueLT Std" panose="020B0604020202020204" pitchFamily="34" charset="0"/>
              </a:rPr>
              <a:t>Important! </a:t>
            </a:r>
          </a:p>
          <a:p>
            <a:pPr algn="just"/>
            <a:r>
              <a:rPr lang="ca-ES" sz="800" dirty="0">
                <a:latin typeface="HelveticaNeueLT Std" panose="020B0604020202020204" pitchFamily="34" charset="0"/>
              </a:rPr>
              <a:t>Reviseu la fitxa del Catàleg per tal de conèixer les activitats excloses en ambdues línies.</a:t>
            </a:r>
          </a:p>
          <a:p>
            <a:pPr algn="just"/>
            <a:r>
              <a:rPr lang="ca-ES" sz="800" dirty="0">
                <a:latin typeface="HelveticaNeueLT Std" panose="020B0604020202020204" pitchFamily="34" charset="0"/>
              </a:rPr>
              <a:t>....i recordeu clicar a quina línia es refereix aquesta sol·licitud.</a:t>
            </a:r>
          </a:p>
        </p:txBody>
      </p:sp>
      <p:pic>
        <p:nvPicPr>
          <p:cNvPr id="29" name="Gràfic 28" descr="Head with gears with solid fill">
            <a:extLst>
              <a:ext uri="{FF2B5EF4-FFF2-40B4-BE49-F238E27FC236}">
                <a16:creationId xmlns:a16="http://schemas.microsoft.com/office/drawing/2014/main" id="{7BCDD86C-9E3E-6920-2895-05BD3304352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08835" y="3800453"/>
            <a:ext cx="362264" cy="362264"/>
          </a:xfrm>
          <a:prstGeom prst="rect">
            <a:avLst/>
          </a:prstGeom>
        </p:spPr>
      </p:pic>
      <p:sp>
        <p:nvSpPr>
          <p:cNvPr id="36" name="Marcador de texto 3">
            <a:extLst>
              <a:ext uri="{FF2B5EF4-FFF2-40B4-BE49-F238E27FC236}">
                <a16:creationId xmlns:a16="http://schemas.microsoft.com/office/drawing/2014/main" id="{F3AD42F9-ECBC-EF24-4F99-EEF2E01D53D5}"/>
              </a:ext>
            </a:extLst>
          </p:cNvPr>
          <p:cNvSpPr txBox="1">
            <a:spLocks/>
          </p:cNvSpPr>
          <p:nvPr/>
        </p:nvSpPr>
        <p:spPr>
          <a:xfrm>
            <a:off x="23191" y="4383314"/>
            <a:ext cx="4316548" cy="388404"/>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2400" b="1"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ca-ES" sz="1300" dirty="0"/>
              <a:t>Dades </a:t>
            </a:r>
            <a:r>
              <a:rPr lang="ca-ES" sz="1300" dirty="0" err="1"/>
              <a:t>identificatives</a:t>
            </a:r>
            <a:r>
              <a:rPr lang="ca-ES" sz="1300" dirty="0"/>
              <a:t> de la capçalera del formulari </a:t>
            </a:r>
          </a:p>
        </p:txBody>
      </p:sp>
      <p:sp>
        <p:nvSpPr>
          <p:cNvPr id="37" name="Marcador de texto 5">
            <a:extLst>
              <a:ext uri="{FF2B5EF4-FFF2-40B4-BE49-F238E27FC236}">
                <a16:creationId xmlns:a16="http://schemas.microsoft.com/office/drawing/2014/main" id="{EAC67DC8-6AEE-DEFB-33E7-DEAFE84A161E}"/>
              </a:ext>
            </a:extLst>
          </p:cNvPr>
          <p:cNvSpPr txBox="1">
            <a:spLocks/>
          </p:cNvSpPr>
          <p:nvPr/>
        </p:nvSpPr>
        <p:spPr>
          <a:xfrm>
            <a:off x="23190" y="4680409"/>
            <a:ext cx="4347972" cy="398095"/>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sz="1400" b="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ca-ES" sz="800" dirty="0">
                <a:latin typeface="HelveticaNeueLT Std" panose="020B0604020202020204" pitchFamily="34" charset="0"/>
              </a:rPr>
              <a:t>Si us plau, no oblideu emplenar totes les dades de l’encapçalament de la sol·licitud les quals han de coincidir necessàriament amb les del PMT.</a:t>
            </a:r>
          </a:p>
        </p:txBody>
      </p:sp>
    </p:spTree>
    <p:extLst>
      <p:ext uri="{BB962C8B-B14F-4D97-AF65-F5344CB8AC3E}">
        <p14:creationId xmlns:p14="http://schemas.microsoft.com/office/powerpoint/2010/main" val="1388568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ca-ES" sz="2000" dirty="0">
                <a:solidFill>
                  <a:schemeClr val="tx1">
                    <a:lumMod val="65000"/>
                    <a:lumOff val="35000"/>
                  </a:schemeClr>
                </a:solidFill>
              </a:rPr>
              <a:t>Recurs: </a:t>
            </a:r>
            <a:br>
              <a:rPr lang="ca-ES" sz="2000" dirty="0">
                <a:solidFill>
                  <a:schemeClr val="tx1">
                    <a:lumMod val="65000"/>
                    <a:lumOff val="35000"/>
                  </a:schemeClr>
                </a:solidFill>
              </a:rPr>
            </a:br>
            <a:r>
              <a:rPr lang="ca-ES" sz="2000" dirty="0"/>
              <a:t>Projectes culturals</a:t>
            </a:r>
          </a:p>
        </p:txBody>
      </p:sp>
      <p:sp>
        <p:nvSpPr>
          <p:cNvPr id="4" name="Marcador de texto 3"/>
          <p:cNvSpPr>
            <a:spLocks noGrp="1"/>
          </p:cNvSpPr>
          <p:nvPr>
            <p:ph type="body" sz="quarter" idx="14"/>
          </p:nvPr>
        </p:nvSpPr>
        <p:spPr>
          <a:xfrm>
            <a:off x="415854" y="2921305"/>
            <a:ext cx="3144317" cy="359084"/>
          </a:xfrm>
        </p:spPr>
        <p:txBody>
          <a:bodyPr>
            <a:normAutofit/>
          </a:bodyPr>
          <a:lstStyle/>
          <a:p>
            <a:r>
              <a:rPr lang="ca-ES" sz="1300" dirty="0"/>
              <a:t>Descripció de l’actuació</a:t>
            </a:r>
          </a:p>
        </p:txBody>
      </p:sp>
      <p:sp>
        <p:nvSpPr>
          <p:cNvPr id="6" name="Marcador de texto 5"/>
          <p:cNvSpPr>
            <a:spLocks noGrp="1"/>
          </p:cNvSpPr>
          <p:nvPr>
            <p:ph type="body" sz="quarter" idx="16"/>
          </p:nvPr>
        </p:nvSpPr>
        <p:spPr>
          <a:xfrm>
            <a:off x="415854" y="3177294"/>
            <a:ext cx="3974523" cy="1811343"/>
          </a:xfrm>
        </p:spPr>
        <p:txBody>
          <a:bodyPr>
            <a:noAutofit/>
          </a:bodyPr>
          <a:lstStyle/>
          <a:p>
            <a:pPr algn="just"/>
            <a:r>
              <a:rPr lang="ca-ES" sz="800" dirty="0"/>
              <a:t>Pel que fa a Projectes (línia A), detalleu en què consisteix el projecte cultural indicant quins àmbits es treballaran: arts escèniques, art contemporani, audiovisual i cinema, patrimoni material, immaterial, llengua catalana, música, literatura, arquitectura, disseny o cultura científica. Els projectes  poden referir-se a qualsevol dels diversos àmbits de la política cultural: creació, difusió, divulgació, formació i intercanvis culturals.</a:t>
            </a:r>
          </a:p>
          <a:p>
            <a:pPr algn="just"/>
            <a:r>
              <a:rPr lang="ca-ES" sz="800" dirty="0">
                <a:latin typeface="HelveticaNeueLT Std" panose="020B0604020202020204" pitchFamily="34" charset="0"/>
              </a:rPr>
              <a:t>En el cas de </a:t>
            </a:r>
            <a:r>
              <a:rPr lang="ca-ES" sz="800" dirty="0" err="1">
                <a:latin typeface="HelveticaNeueLT Std" panose="020B0604020202020204" pitchFamily="34" charset="0"/>
              </a:rPr>
              <a:t>CulturaMent</a:t>
            </a:r>
            <a:r>
              <a:rPr lang="ca-ES" sz="800" dirty="0">
                <a:latin typeface="HelveticaNeueLT Std" panose="020B0604020202020204" pitchFamily="34" charset="0"/>
              </a:rPr>
              <a:t> (línia B), caldria detallar les activitats culturals programades adreçades a persones amb malalties mentals i a aquelles persones que en tenen cura. </a:t>
            </a:r>
          </a:p>
          <a:p>
            <a:pPr algn="just"/>
            <a:r>
              <a:rPr lang="ca-ES" sz="800" dirty="0">
                <a:latin typeface="HelveticaNeueLT Std" panose="020B0604020202020204" pitchFamily="34" charset="0"/>
              </a:rPr>
              <a:t>Recordeu que s’inclourien tant les accions culturals finalistes adreçades a les persones amb malalties mentals com la formació i sensibilització dels equips cuidadors d'aquestes persones i els d'atenció al públic dels equipaments culturals. </a:t>
            </a:r>
          </a:p>
          <a:p>
            <a:pPr algn="just"/>
            <a:r>
              <a:rPr lang="ca-ES" sz="800" dirty="0">
                <a:latin typeface="HelveticaNeueLT Std" panose="020B0604020202020204" pitchFamily="34" charset="0"/>
              </a:rPr>
              <a:t>Ambdues línies poden tenir un abast territorial més enllà del propi ens local. Si és el cas, recordeu indicar-ho per tal de puntuar-lo convenientment.  </a:t>
            </a:r>
          </a:p>
          <a:p>
            <a:pPr algn="just"/>
            <a:endParaRPr lang="ca-ES" sz="800" dirty="0">
              <a:latin typeface="HelveticaNeueLT Std" panose="020B0604020202020204" pitchFamily="34" charset="0"/>
            </a:endParaRPr>
          </a:p>
          <a:p>
            <a:endParaRPr lang="es-ES" sz="800" dirty="0"/>
          </a:p>
        </p:txBody>
      </p:sp>
      <p:sp>
        <p:nvSpPr>
          <p:cNvPr id="7" name="Marcador de texto 6"/>
          <p:cNvSpPr>
            <a:spLocks noGrp="1"/>
          </p:cNvSpPr>
          <p:nvPr>
            <p:ph type="body" sz="quarter" idx="17"/>
          </p:nvPr>
        </p:nvSpPr>
        <p:spPr>
          <a:xfrm>
            <a:off x="9769" y="1607575"/>
            <a:ext cx="556400" cy="491814"/>
          </a:xfrm>
        </p:spPr>
        <p:txBody>
          <a:bodyPr>
            <a:normAutofit/>
          </a:bodyPr>
          <a:lstStyle/>
          <a:p>
            <a:r>
              <a:rPr lang="es-ES" sz="1800" dirty="0"/>
              <a:t>01.</a:t>
            </a:r>
          </a:p>
        </p:txBody>
      </p:sp>
      <p:sp>
        <p:nvSpPr>
          <p:cNvPr id="14" name="QuadreDeText 13">
            <a:extLst>
              <a:ext uri="{FF2B5EF4-FFF2-40B4-BE49-F238E27FC236}">
                <a16:creationId xmlns:a16="http://schemas.microsoft.com/office/drawing/2014/main" id="{CA2C37C5-54C2-41B3-953E-CBE29C763ECB}"/>
              </a:ext>
            </a:extLst>
          </p:cNvPr>
          <p:cNvSpPr txBox="1"/>
          <p:nvPr/>
        </p:nvSpPr>
        <p:spPr>
          <a:xfrm>
            <a:off x="421247" y="1654863"/>
            <a:ext cx="4131688" cy="292388"/>
          </a:xfrm>
          <a:prstGeom prst="rect">
            <a:avLst/>
          </a:prstGeom>
          <a:noFill/>
        </p:spPr>
        <p:txBody>
          <a:bodyPr wrap="square" rtlCol="0">
            <a:spAutoFit/>
          </a:bodyPr>
          <a:lstStyle/>
          <a:p>
            <a:r>
              <a:rPr lang="ca-ES" sz="1300" b="1" dirty="0"/>
              <a:t>Línia de suport per a la qual presenteu sol·licitud</a:t>
            </a:r>
          </a:p>
        </p:txBody>
      </p:sp>
      <p:sp>
        <p:nvSpPr>
          <p:cNvPr id="15" name="QuadreDeText 14">
            <a:extLst>
              <a:ext uri="{FF2B5EF4-FFF2-40B4-BE49-F238E27FC236}">
                <a16:creationId xmlns:a16="http://schemas.microsoft.com/office/drawing/2014/main" id="{11B69823-2B7A-4D7C-A627-F6792CE3205C}"/>
              </a:ext>
            </a:extLst>
          </p:cNvPr>
          <p:cNvSpPr txBox="1"/>
          <p:nvPr/>
        </p:nvSpPr>
        <p:spPr>
          <a:xfrm>
            <a:off x="415854" y="1887061"/>
            <a:ext cx="3994338" cy="584775"/>
          </a:xfrm>
          <a:prstGeom prst="rect">
            <a:avLst/>
          </a:prstGeom>
          <a:noFill/>
        </p:spPr>
        <p:txBody>
          <a:bodyPr wrap="square" rtlCol="0">
            <a:spAutoFit/>
          </a:bodyPr>
          <a:lstStyle/>
          <a:p>
            <a:pPr algn="just"/>
            <a:r>
              <a:rPr lang="ca-ES" sz="800" dirty="0">
                <a:latin typeface="HelveticaNeueLT Std" panose="020B0604020202020204" pitchFamily="34" charset="0"/>
              </a:rPr>
              <a:t>No oblideu clicar per a quina de les dues línies opteu.</a:t>
            </a:r>
          </a:p>
          <a:p>
            <a:pPr algn="just"/>
            <a:r>
              <a:rPr lang="ca-ES" sz="800" dirty="0">
                <a:latin typeface="HelveticaNeueLT Std" panose="020B0604020202020204" pitchFamily="34" charset="0"/>
              </a:rPr>
              <a:t>Tingueu en compte que podeu presentar una única sol·licitud per a cadascuna de les línies. És a dir, una sol·licitud per a Projectes i una altra per a </a:t>
            </a:r>
            <a:r>
              <a:rPr lang="ca-ES" sz="800" dirty="0" err="1">
                <a:latin typeface="HelveticaNeueLT Std" panose="020B0604020202020204" pitchFamily="34" charset="0"/>
              </a:rPr>
              <a:t>CulturaMent</a:t>
            </a:r>
            <a:r>
              <a:rPr lang="ca-ES" sz="800" dirty="0">
                <a:latin typeface="HelveticaNeueLT Std" panose="020B0604020202020204" pitchFamily="34" charset="0"/>
              </a:rPr>
              <a:t> com a màxim.</a:t>
            </a:r>
          </a:p>
        </p:txBody>
      </p:sp>
      <p:sp>
        <p:nvSpPr>
          <p:cNvPr id="16" name="QuadreDeText 15">
            <a:extLst>
              <a:ext uri="{FF2B5EF4-FFF2-40B4-BE49-F238E27FC236}">
                <a16:creationId xmlns:a16="http://schemas.microsoft.com/office/drawing/2014/main" id="{B0362D97-26E5-4BDF-9D16-A4018B7071B4}"/>
              </a:ext>
            </a:extLst>
          </p:cNvPr>
          <p:cNvSpPr txBox="1"/>
          <p:nvPr/>
        </p:nvSpPr>
        <p:spPr>
          <a:xfrm>
            <a:off x="9768" y="2874433"/>
            <a:ext cx="561952" cy="369332"/>
          </a:xfrm>
          <a:prstGeom prst="rect">
            <a:avLst/>
          </a:prstGeom>
          <a:noFill/>
        </p:spPr>
        <p:txBody>
          <a:bodyPr wrap="square" rtlCol="0">
            <a:spAutoFit/>
          </a:bodyPr>
          <a:lstStyle/>
          <a:p>
            <a:r>
              <a:rPr lang="ca-ES" b="1" dirty="0">
                <a:solidFill>
                  <a:srgbClr val="990036"/>
                </a:solidFill>
              </a:rPr>
              <a:t>03.</a:t>
            </a:r>
          </a:p>
        </p:txBody>
      </p:sp>
      <p:pic>
        <p:nvPicPr>
          <p:cNvPr id="10" name="Imatge 9">
            <a:extLst>
              <a:ext uri="{FF2B5EF4-FFF2-40B4-BE49-F238E27FC236}">
                <a16:creationId xmlns:a16="http://schemas.microsoft.com/office/drawing/2014/main" id="{7F6C3746-F428-731E-379B-E10BB68D0593}"/>
              </a:ext>
            </a:extLst>
          </p:cNvPr>
          <p:cNvPicPr>
            <a:picLocks noChangeAspect="1"/>
          </p:cNvPicPr>
          <p:nvPr/>
        </p:nvPicPr>
        <p:blipFill>
          <a:blip r:embed="rId2"/>
          <a:stretch>
            <a:fillRect/>
          </a:stretch>
        </p:blipFill>
        <p:spPr>
          <a:xfrm>
            <a:off x="5357250" y="869730"/>
            <a:ext cx="2971953" cy="4273770"/>
          </a:xfrm>
          <a:prstGeom prst="rect">
            <a:avLst/>
          </a:prstGeom>
        </p:spPr>
      </p:pic>
      <p:cxnSp>
        <p:nvCxnSpPr>
          <p:cNvPr id="3" name="Connector de fletxa recta 2">
            <a:extLst>
              <a:ext uri="{FF2B5EF4-FFF2-40B4-BE49-F238E27FC236}">
                <a16:creationId xmlns:a16="http://schemas.microsoft.com/office/drawing/2014/main" id="{2E5627C1-BDEC-1DB8-A055-EAC66BB18B71}"/>
              </a:ext>
            </a:extLst>
          </p:cNvPr>
          <p:cNvCxnSpPr>
            <a:cxnSpLocks/>
          </p:cNvCxnSpPr>
          <p:nvPr/>
        </p:nvCxnSpPr>
        <p:spPr>
          <a:xfrm flipH="1" flipV="1">
            <a:off x="4489597" y="1966920"/>
            <a:ext cx="962684" cy="29860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8" name="Connector de fletxa recta 17">
            <a:extLst>
              <a:ext uri="{FF2B5EF4-FFF2-40B4-BE49-F238E27FC236}">
                <a16:creationId xmlns:a16="http://schemas.microsoft.com/office/drawing/2014/main" id="{D4A666F8-4FDA-08C1-E681-DDADC40E2B9D}"/>
              </a:ext>
            </a:extLst>
          </p:cNvPr>
          <p:cNvCxnSpPr>
            <a:cxnSpLocks/>
          </p:cNvCxnSpPr>
          <p:nvPr/>
        </p:nvCxnSpPr>
        <p:spPr>
          <a:xfrm flipH="1" flipV="1">
            <a:off x="4420343" y="3265655"/>
            <a:ext cx="1024449" cy="17954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5" name="Marcador de texto 6">
            <a:extLst>
              <a:ext uri="{FF2B5EF4-FFF2-40B4-BE49-F238E27FC236}">
                <a16:creationId xmlns:a16="http://schemas.microsoft.com/office/drawing/2014/main" id="{988875AC-3D4C-2000-DBC2-363706255C91}"/>
              </a:ext>
            </a:extLst>
          </p:cNvPr>
          <p:cNvSpPr txBox="1">
            <a:spLocks/>
          </p:cNvSpPr>
          <p:nvPr/>
        </p:nvSpPr>
        <p:spPr>
          <a:xfrm>
            <a:off x="9768" y="2406243"/>
            <a:ext cx="556400" cy="491814"/>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2400" b="1" kern="1200">
                <a:solidFill>
                  <a:srgbClr val="990036"/>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s-ES" sz="1800" dirty="0"/>
              <a:t>02.</a:t>
            </a:r>
          </a:p>
        </p:txBody>
      </p:sp>
      <p:sp>
        <p:nvSpPr>
          <p:cNvPr id="26" name="QuadreDeText 25">
            <a:extLst>
              <a:ext uri="{FF2B5EF4-FFF2-40B4-BE49-F238E27FC236}">
                <a16:creationId xmlns:a16="http://schemas.microsoft.com/office/drawing/2014/main" id="{095CE32B-9CA6-6634-1ED6-5ABEC9127B9D}"/>
              </a:ext>
            </a:extLst>
          </p:cNvPr>
          <p:cNvSpPr txBox="1"/>
          <p:nvPr/>
        </p:nvSpPr>
        <p:spPr>
          <a:xfrm>
            <a:off x="422415" y="2446701"/>
            <a:ext cx="2937519" cy="292388"/>
          </a:xfrm>
          <a:prstGeom prst="rect">
            <a:avLst/>
          </a:prstGeom>
          <a:noFill/>
        </p:spPr>
        <p:txBody>
          <a:bodyPr wrap="square" rtlCol="0">
            <a:spAutoFit/>
          </a:bodyPr>
          <a:lstStyle/>
          <a:p>
            <a:r>
              <a:rPr lang="ca-ES" sz="1300" b="1" dirty="0"/>
              <a:t>Nom de l’actuació</a:t>
            </a:r>
          </a:p>
        </p:txBody>
      </p:sp>
      <p:sp>
        <p:nvSpPr>
          <p:cNvPr id="27" name="QuadreDeText 26">
            <a:extLst>
              <a:ext uri="{FF2B5EF4-FFF2-40B4-BE49-F238E27FC236}">
                <a16:creationId xmlns:a16="http://schemas.microsoft.com/office/drawing/2014/main" id="{1E60ABF5-C963-3EF0-10A2-5E87EA52C54C}"/>
              </a:ext>
            </a:extLst>
          </p:cNvPr>
          <p:cNvSpPr txBox="1"/>
          <p:nvPr/>
        </p:nvSpPr>
        <p:spPr>
          <a:xfrm>
            <a:off x="422415" y="2685375"/>
            <a:ext cx="3916129" cy="215444"/>
          </a:xfrm>
          <a:prstGeom prst="rect">
            <a:avLst/>
          </a:prstGeom>
          <a:noFill/>
        </p:spPr>
        <p:txBody>
          <a:bodyPr wrap="square" rtlCol="0">
            <a:spAutoFit/>
          </a:bodyPr>
          <a:lstStyle/>
          <a:p>
            <a:pPr algn="just"/>
            <a:r>
              <a:rPr lang="ca-ES" sz="800" dirty="0">
                <a:latin typeface="HelveticaNeueLT Std" panose="020B0604020202020204" pitchFamily="34" charset="0"/>
              </a:rPr>
              <a:t>Recordeu que el nom de l’actuació ha de ser el mateix que indiqueu al PMT</a:t>
            </a:r>
          </a:p>
        </p:txBody>
      </p:sp>
      <p:cxnSp>
        <p:nvCxnSpPr>
          <p:cNvPr id="36" name="Connector de fletxa recta 35">
            <a:extLst>
              <a:ext uri="{FF2B5EF4-FFF2-40B4-BE49-F238E27FC236}">
                <a16:creationId xmlns:a16="http://schemas.microsoft.com/office/drawing/2014/main" id="{D1ED90BD-4A64-6023-02A4-91EA01F9F3CE}"/>
              </a:ext>
            </a:extLst>
          </p:cNvPr>
          <p:cNvCxnSpPr>
            <a:cxnSpLocks/>
          </p:cNvCxnSpPr>
          <p:nvPr/>
        </p:nvCxnSpPr>
        <p:spPr>
          <a:xfrm flipH="1" flipV="1">
            <a:off x="4420343" y="2836682"/>
            <a:ext cx="1031938" cy="32989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48597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ca-ES" sz="2000" dirty="0">
                <a:solidFill>
                  <a:schemeClr val="tx1">
                    <a:lumMod val="65000"/>
                    <a:lumOff val="35000"/>
                  </a:schemeClr>
                </a:solidFill>
              </a:rPr>
              <a:t>Recurs: </a:t>
            </a:r>
            <a:br>
              <a:rPr lang="ca-ES" sz="2000" dirty="0">
                <a:solidFill>
                  <a:schemeClr val="tx1">
                    <a:lumMod val="65000"/>
                    <a:lumOff val="35000"/>
                  </a:schemeClr>
                </a:solidFill>
              </a:rPr>
            </a:br>
            <a:r>
              <a:rPr lang="ca-ES" sz="2000" dirty="0"/>
              <a:t>Projectes culturals</a:t>
            </a:r>
          </a:p>
        </p:txBody>
      </p:sp>
      <p:pic>
        <p:nvPicPr>
          <p:cNvPr id="10" name="Imatge 9">
            <a:extLst>
              <a:ext uri="{FF2B5EF4-FFF2-40B4-BE49-F238E27FC236}">
                <a16:creationId xmlns:a16="http://schemas.microsoft.com/office/drawing/2014/main" id="{7F6C3746-F428-731E-379B-E10BB68D0593}"/>
              </a:ext>
            </a:extLst>
          </p:cNvPr>
          <p:cNvPicPr>
            <a:picLocks noChangeAspect="1"/>
          </p:cNvPicPr>
          <p:nvPr/>
        </p:nvPicPr>
        <p:blipFill>
          <a:blip r:embed="rId2"/>
          <a:stretch>
            <a:fillRect/>
          </a:stretch>
        </p:blipFill>
        <p:spPr>
          <a:xfrm>
            <a:off x="5357250" y="869730"/>
            <a:ext cx="2971953" cy="4273770"/>
          </a:xfrm>
          <a:prstGeom prst="rect">
            <a:avLst/>
          </a:prstGeom>
        </p:spPr>
      </p:pic>
      <p:cxnSp>
        <p:nvCxnSpPr>
          <p:cNvPr id="3" name="Connector de fletxa recta 2">
            <a:extLst>
              <a:ext uri="{FF2B5EF4-FFF2-40B4-BE49-F238E27FC236}">
                <a16:creationId xmlns:a16="http://schemas.microsoft.com/office/drawing/2014/main" id="{2E5627C1-BDEC-1DB8-A055-EAC66BB18B71}"/>
              </a:ext>
            </a:extLst>
          </p:cNvPr>
          <p:cNvCxnSpPr>
            <a:cxnSpLocks/>
          </p:cNvCxnSpPr>
          <p:nvPr/>
        </p:nvCxnSpPr>
        <p:spPr>
          <a:xfrm flipH="1" flipV="1">
            <a:off x="4433892" y="1937664"/>
            <a:ext cx="1018389" cy="1631226"/>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33" name="Marcador de texto 4">
            <a:extLst>
              <a:ext uri="{FF2B5EF4-FFF2-40B4-BE49-F238E27FC236}">
                <a16:creationId xmlns:a16="http://schemas.microsoft.com/office/drawing/2014/main" id="{D95D7D58-671F-8A69-ED21-F89851D46648}"/>
              </a:ext>
            </a:extLst>
          </p:cNvPr>
          <p:cNvSpPr>
            <a:spLocks noGrp="1"/>
          </p:cNvSpPr>
          <p:nvPr>
            <p:ph type="body" sz="quarter" idx="15"/>
          </p:nvPr>
        </p:nvSpPr>
        <p:spPr>
          <a:xfrm>
            <a:off x="434077" y="1695404"/>
            <a:ext cx="3967675" cy="355273"/>
          </a:xfrm>
        </p:spPr>
        <p:txBody>
          <a:bodyPr>
            <a:normAutofit/>
          </a:bodyPr>
          <a:lstStyle/>
          <a:p>
            <a:r>
              <a:rPr lang="ca-ES" sz="1300" dirty="0"/>
              <a:t>Descripció de la necessitat cultural del projecte </a:t>
            </a:r>
          </a:p>
        </p:txBody>
      </p:sp>
      <p:sp>
        <p:nvSpPr>
          <p:cNvPr id="34" name="Marcador de texto 7">
            <a:extLst>
              <a:ext uri="{FF2B5EF4-FFF2-40B4-BE49-F238E27FC236}">
                <a16:creationId xmlns:a16="http://schemas.microsoft.com/office/drawing/2014/main" id="{7BF13685-85F6-31D9-E180-1777BA195FF1}"/>
              </a:ext>
            </a:extLst>
          </p:cNvPr>
          <p:cNvSpPr>
            <a:spLocks noGrp="1"/>
          </p:cNvSpPr>
          <p:nvPr>
            <p:ph type="body" sz="quarter" idx="18"/>
          </p:nvPr>
        </p:nvSpPr>
        <p:spPr>
          <a:xfrm>
            <a:off x="13998" y="1633952"/>
            <a:ext cx="535893" cy="491814"/>
          </a:xfrm>
        </p:spPr>
        <p:txBody>
          <a:bodyPr>
            <a:normAutofit/>
          </a:bodyPr>
          <a:lstStyle/>
          <a:p>
            <a:r>
              <a:rPr lang="es-ES" sz="1800" dirty="0"/>
              <a:t>04</a:t>
            </a:r>
            <a:r>
              <a:rPr lang="es-ES" sz="2200" dirty="0"/>
              <a:t>.</a:t>
            </a:r>
          </a:p>
        </p:txBody>
      </p:sp>
      <p:sp>
        <p:nvSpPr>
          <p:cNvPr id="35" name="Marcador de texto 8">
            <a:extLst>
              <a:ext uri="{FF2B5EF4-FFF2-40B4-BE49-F238E27FC236}">
                <a16:creationId xmlns:a16="http://schemas.microsoft.com/office/drawing/2014/main" id="{FB02A949-E4AC-854D-63B4-4D85A601807F}"/>
              </a:ext>
            </a:extLst>
          </p:cNvPr>
          <p:cNvSpPr>
            <a:spLocks noGrp="1"/>
          </p:cNvSpPr>
          <p:nvPr>
            <p:ph type="body" sz="quarter" idx="19"/>
          </p:nvPr>
        </p:nvSpPr>
        <p:spPr>
          <a:xfrm>
            <a:off x="441226" y="1927536"/>
            <a:ext cx="3974524" cy="393414"/>
          </a:xfrm>
        </p:spPr>
        <p:txBody>
          <a:bodyPr>
            <a:normAutofit/>
          </a:bodyPr>
          <a:lstStyle/>
          <a:p>
            <a:pPr algn="just"/>
            <a:r>
              <a:rPr lang="ca-ES" sz="800" dirty="0">
                <a:latin typeface="HelveticaNeueLT Std" panose="020B0604020202020204" pitchFamily="34" charset="0"/>
              </a:rPr>
              <a:t>En aquest apartat caldria féssiu referència a la necessitat o necessitats detectades en el vostre territori i a les quals es pretén donar resposta.</a:t>
            </a:r>
          </a:p>
        </p:txBody>
      </p:sp>
      <p:cxnSp>
        <p:nvCxnSpPr>
          <p:cNvPr id="36" name="Connector de fletxa recta 35">
            <a:extLst>
              <a:ext uri="{FF2B5EF4-FFF2-40B4-BE49-F238E27FC236}">
                <a16:creationId xmlns:a16="http://schemas.microsoft.com/office/drawing/2014/main" id="{D1ED90BD-4A64-6023-02A4-91EA01F9F3CE}"/>
              </a:ext>
            </a:extLst>
          </p:cNvPr>
          <p:cNvCxnSpPr>
            <a:cxnSpLocks/>
          </p:cNvCxnSpPr>
          <p:nvPr/>
        </p:nvCxnSpPr>
        <p:spPr>
          <a:xfrm flipH="1" flipV="1">
            <a:off x="4442082" y="3095118"/>
            <a:ext cx="1010199" cy="860856"/>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7" name="Connector de fletxa recta 36">
            <a:extLst>
              <a:ext uri="{FF2B5EF4-FFF2-40B4-BE49-F238E27FC236}">
                <a16:creationId xmlns:a16="http://schemas.microsoft.com/office/drawing/2014/main" id="{8160A00F-26BE-924A-D455-37DA450DBFDD}"/>
              </a:ext>
            </a:extLst>
          </p:cNvPr>
          <p:cNvCxnSpPr>
            <a:cxnSpLocks/>
          </p:cNvCxnSpPr>
          <p:nvPr/>
        </p:nvCxnSpPr>
        <p:spPr>
          <a:xfrm flipH="1" flipV="1">
            <a:off x="4415750" y="3753134"/>
            <a:ext cx="1036531" cy="589924"/>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6" name="Marcador de texto 3"/>
          <p:cNvSpPr>
            <a:spLocks noGrp="1"/>
          </p:cNvSpPr>
          <p:nvPr>
            <p:ph type="body" sz="quarter" idx="14"/>
          </p:nvPr>
        </p:nvSpPr>
        <p:spPr>
          <a:xfrm>
            <a:off x="430471" y="2353767"/>
            <a:ext cx="3144317" cy="491814"/>
          </a:xfrm>
        </p:spPr>
        <p:txBody>
          <a:bodyPr>
            <a:normAutofit/>
          </a:bodyPr>
          <a:lstStyle/>
          <a:p>
            <a:r>
              <a:rPr lang="ca-ES" sz="1300" dirty="0"/>
              <a:t>Objectius i resultats a assolir</a:t>
            </a:r>
          </a:p>
        </p:txBody>
      </p:sp>
      <p:sp>
        <p:nvSpPr>
          <p:cNvPr id="7" name="Marcador de texto 5"/>
          <p:cNvSpPr>
            <a:spLocks noGrp="1"/>
          </p:cNvSpPr>
          <p:nvPr>
            <p:ph type="body" sz="quarter" idx="16"/>
          </p:nvPr>
        </p:nvSpPr>
        <p:spPr>
          <a:xfrm>
            <a:off x="430470" y="2638458"/>
            <a:ext cx="3909517" cy="617198"/>
          </a:xfrm>
        </p:spPr>
        <p:txBody>
          <a:bodyPr>
            <a:noAutofit/>
          </a:bodyPr>
          <a:lstStyle/>
          <a:p>
            <a:pPr algn="just"/>
            <a:r>
              <a:rPr lang="ca-ES" sz="800" dirty="0"/>
              <a:t>Seria convenient especificar aquí quins són els vostres objectius i quin els resultats esperats del projecte pel qual presenteu la sol·licitud de suport. Aquesta reflexió us serà de gran utilitat a l’hora de definir les eines i indicadors per a la posterior avaluació.</a:t>
            </a:r>
          </a:p>
          <a:p>
            <a:br>
              <a:rPr lang="ca-ES" sz="800" dirty="0"/>
            </a:br>
            <a:endParaRPr lang="es-ES" sz="800" dirty="0"/>
          </a:p>
        </p:txBody>
      </p:sp>
      <p:sp>
        <p:nvSpPr>
          <p:cNvPr id="8" name="Marcador de texto 7"/>
          <p:cNvSpPr txBox="1">
            <a:spLocks/>
          </p:cNvSpPr>
          <p:nvPr/>
        </p:nvSpPr>
        <p:spPr>
          <a:xfrm>
            <a:off x="0" y="2325844"/>
            <a:ext cx="503072" cy="491814"/>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2400" b="1" kern="1200">
                <a:solidFill>
                  <a:srgbClr val="990036"/>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s-ES" sz="1800"/>
              <a:t>05.</a:t>
            </a:r>
            <a:endParaRPr lang="es-ES" sz="1800" dirty="0"/>
          </a:p>
        </p:txBody>
      </p:sp>
      <p:sp>
        <p:nvSpPr>
          <p:cNvPr id="19" name="QuadreDeText 18">
            <a:extLst>
              <a:ext uri="{FF2B5EF4-FFF2-40B4-BE49-F238E27FC236}">
                <a16:creationId xmlns:a16="http://schemas.microsoft.com/office/drawing/2014/main" id="{7CC0AB30-D305-5718-FCBA-0BD61DE4D32B}"/>
              </a:ext>
            </a:extLst>
          </p:cNvPr>
          <p:cNvSpPr txBox="1"/>
          <p:nvPr/>
        </p:nvSpPr>
        <p:spPr>
          <a:xfrm>
            <a:off x="419990" y="3227741"/>
            <a:ext cx="2937519" cy="292388"/>
          </a:xfrm>
          <a:prstGeom prst="rect">
            <a:avLst/>
          </a:prstGeom>
          <a:noFill/>
        </p:spPr>
        <p:txBody>
          <a:bodyPr wrap="square" rtlCol="0">
            <a:spAutoFit/>
          </a:bodyPr>
          <a:lstStyle/>
          <a:p>
            <a:r>
              <a:rPr lang="ca-ES" sz="1300" b="1" dirty="0"/>
              <a:t>Destinataris del projecte</a:t>
            </a:r>
          </a:p>
        </p:txBody>
      </p:sp>
      <p:sp>
        <p:nvSpPr>
          <p:cNvPr id="20" name="QuadreDeText 19">
            <a:extLst>
              <a:ext uri="{FF2B5EF4-FFF2-40B4-BE49-F238E27FC236}">
                <a16:creationId xmlns:a16="http://schemas.microsoft.com/office/drawing/2014/main" id="{4B97A80E-81C8-8A47-AC37-75ED2E930889}"/>
              </a:ext>
            </a:extLst>
          </p:cNvPr>
          <p:cNvSpPr txBox="1"/>
          <p:nvPr/>
        </p:nvSpPr>
        <p:spPr>
          <a:xfrm>
            <a:off x="419990" y="3475294"/>
            <a:ext cx="3902578" cy="830997"/>
          </a:xfrm>
          <a:prstGeom prst="rect">
            <a:avLst/>
          </a:prstGeom>
          <a:noFill/>
        </p:spPr>
        <p:txBody>
          <a:bodyPr wrap="square" rtlCol="0">
            <a:spAutoFit/>
          </a:bodyPr>
          <a:lstStyle/>
          <a:p>
            <a:pPr algn="just"/>
            <a:r>
              <a:rPr lang="ca-ES" sz="800" dirty="0">
                <a:latin typeface="HelveticaNeueLT Std" panose="020B0604020202020204" pitchFamily="34" charset="0"/>
              </a:rPr>
              <a:t>En aquest apartat haureu d’especificar quines són les persones destinatàries del projecte pel qual sol·liciteu el suport.</a:t>
            </a:r>
          </a:p>
          <a:p>
            <a:pPr algn="just"/>
            <a:endParaRPr lang="ca-ES" sz="800" dirty="0">
              <a:latin typeface="HelveticaNeueLT Std" panose="020B0604020202020204" pitchFamily="34" charset="0"/>
            </a:endParaRPr>
          </a:p>
          <a:p>
            <a:pPr algn="just"/>
            <a:r>
              <a:rPr lang="ca-ES" sz="800" dirty="0">
                <a:latin typeface="HelveticaNeueLT Std" panose="020B0604020202020204" pitchFamily="34" charset="0"/>
              </a:rPr>
              <a:t>Tingueu en compte que per a la línia B, </a:t>
            </a:r>
            <a:r>
              <a:rPr lang="ca-ES" sz="800" dirty="0" err="1">
                <a:latin typeface="HelveticaNeueLT Std" panose="020B0604020202020204" pitchFamily="34" charset="0"/>
              </a:rPr>
              <a:t>CulturaMent</a:t>
            </a:r>
            <a:r>
              <a:rPr lang="ca-ES" sz="800" dirty="0">
                <a:latin typeface="HelveticaNeueLT Std" panose="020B0604020202020204" pitchFamily="34" charset="0"/>
              </a:rPr>
              <a:t>, les persones a les quals s’adreça el projecte han de ser, necessàriament, persones amb malalties mentals i, si és el cas, als seus cuidadors.</a:t>
            </a:r>
          </a:p>
        </p:txBody>
      </p:sp>
      <p:sp>
        <p:nvSpPr>
          <p:cNvPr id="22" name="QuadreDeText 21">
            <a:extLst>
              <a:ext uri="{FF2B5EF4-FFF2-40B4-BE49-F238E27FC236}">
                <a16:creationId xmlns:a16="http://schemas.microsoft.com/office/drawing/2014/main" id="{55EC3B0A-25A7-9199-2446-F2216DF54609}"/>
              </a:ext>
            </a:extLst>
          </p:cNvPr>
          <p:cNvSpPr txBox="1"/>
          <p:nvPr/>
        </p:nvSpPr>
        <p:spPr>
          <a:xfrm>
            <a:off x="0" y="3184362"/>
            <a:ext cx="508092" cy="369332"/>
          </a:xfrm>
          <a:prstGeom prst="rect">
            <a:avLst/>
          </a:prstGeom>
          <a:noFill/>
        </p:spPr>
        <p:txBody>
          <a:bodyPr wrap="square" rtlCol="0">
            <a:spAutoFit/>
          </a:bodyPr>
          <a:lstStyle/>
          <a:p>
            <a:r>
              <a:rPr lang="ca-ES" b="1" dirty="0">
                <a:solidFill>
                  <a:srgbClr val="990036"/>
                </a:solidFill>
              </a:rPr>
              <a:t>06.</a:t>
            </a:r>
          </a:p>
        </p:txBody>
      </p:sp>
      <p:sp>
        <p:nvSpPr>
          <p:cNvPr id="13" name="Marcador de texto 4">
            <a:extLst>
              <a:ext uri="{FF2B5EF4-FFF2-40B4-BE49-F238E27FC236}">
                <a16:creationId xmlns:a16="http://schemas.microsoft.com/office/drawing/2014/main" id="{25979456-059B-E6FC-1BCA-4CD401115BD8}"/>
              </a:ext>
            </a:extLst>
          </p:cNvPr>
          <p:cNvSpPr txBox="1">
            <a:spLocks/>
          </p:cNvSpPr>
          <p:nvPr/>
        </p:nvSpPr>
        <p:spPr>
          <a:xfrm>
            <a:off x="413984" y="4348677"/>
            <a:ext cx="3144317" cy="309706"/>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2400" b="1"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ca-ES" sz="1300" dirty="0"/>
              <a:t>Antecedents</a:t>
            </a:r>
          </a:p>
        </p:txBody>
      </p:sp>
      <p:sp>
        <p:nvSpPr>
          <p:cNvPr id="14" name="Marcador de texto 6">
            <a:extLst>
              <a:ext uri="{FF2B5EF4-FFF2-40B4-BE49-F238E27FC236}">
                <a16:creationId xmlns:a16="http://schemas.microsoft.com/office/drawing/2014/main" id="{F1B0E412-CECA-4018-8991-4D651AD4A5AB}"/>
              </a:ext>
            </a:extLst>
          </p:cNvPr>
          <p:cNvSpPr>
            <a:spLocks noGrp="1"/>
          </p:cNvSpPr>
          <p:nvPr>
            <p:ph type="body" sz="quarter" idx="17"/>
          </p:nvPr>
        </p:nvSpPr>
        <p:spPr>
          <a:xfrm>
            <a:off x="0" y="4348677"/>
            <a:ext cx="503072" cy="309706"/>
          </a:xfrm>
        </p:spPr>
        <p:txBody>
          <a:bodyPr>
            <a:noAutofit/>
          </a:bodyPr>
          <a:lstStyle/>
          <a:p>
            <a:r>
              <a:rPr lang="es-ES" sz="1800" dirty="0"/>
              <a:t>07.</a:t>
            </a:r>
          </a:p>
        </p:txBody>
      </p:sp>
      <p:sp>
        <p:nvSpPr>
          <p:cNvPr id="15" name="Marcador de texto 8">
            <a:extLst>
              <a:ext uri="{FF2B5EF4-FFF2-40B4-BE49-F238E27FC236}">
                <a16:creationId xmlns:a16="http://schemas.microsoft.com/office/drawing/2014/main" id="{7FCEB68B-7C59-FC91-B3B0-FCE8E120B7E8}"/>
              </a:ext>
            </a:extLst>
          </p:cNvPr>
          <p:cNvSpPr txBox="1">
            <a:spLocks/>
          </p:cNvSpPr>
          <p:nvPr/>
        </p:nvSpPr>
        <p:spPr>
          <a:xfrm>
            <a:off x="413985" y="4629528"/>
            <a:ext cx="3909517" cy="440616"/>
          </a:xfrm>
          <a:prstGeom prst="rect">
            <a:avLst/>
          </a:prstGeom>
        </p:spPr>
        <p:txBody>
          <a:bodyPr vert="horz" lIns="91440" tIns="45720" rIns="91440" bIns="45720" rtlCol="0">
            <a:normAutofit lnSpcReduction="10000"/>
          </a:bodyPr>
          <a:lstStyle>
            <a:lvl1pPr marL="0" indent="0" algn="l" defTabSz="457200" rtl="0" eaLnBrk="1" latinLnBrk="0" hangingPunct="1">
              <a:spcBef>
                <a:spcPct val="20000"/>
              </a:spcBef>
              <a:buFont typeface="Arial"/>
              <a:buNone/>
              <a:defRPr sz="1400" b="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ca-ES" sz="800" dirty="0">
                <a:latin typeface="HelveticaNeueLT Std" panose="020B0604020202020204" pitchFamily="34" charset="0"/>
              </a:rPr>
              <a:t>En aquest apartat hauríeu d’indicar quins són els antecedents i la motivació pel desenvolupament del projecte. En cas que sigui un projecte continuat en el temps podríeu exposar els resultats observats en els darrers anys.</a:t>
            </a:r>
          </a:p>
        </p:txBody>
      </p:sp>
      <p:cxnSp>
        <p:nvCxnSpPr>
          <p:cNvPr id="16" name="Connector de fletxa recta 15">
            <a:extLst>
              <a:ext uri="{FF2B5EF4-FFF2-40B4-BE49-F238E27FC236}">
                <a16:creationId xmlns:a16="http://schemas.microsoft.com/office/drawing/2014/main" id="{E0A4E6EB-93EE-D30E-C557-E513CE34885D}"/>
              </a:ext>
            </a:extLst>
          </p:cNvPr>
          <p:cNvCxnSpPr>
            <a:cxnSpLocks/>
          </p:cNvCxnSpPr>
          <p:nvPr/>
        </p:nvCxnSpPr>
        <p:spPr>
          <a:xfrm flipH="1">
            <a:off x="4442082" y="4625641"/>
            <a:ext cx="1074094"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93151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ca-ES" sz="2000" dirty="0">
                <a:solidFill>
                  <a:schemeClr val="tx1">
                    <a:lumMod val="65000"/>
                    <a:lumOff val="35000"/>
                  </a:schemeClr>
                </a:solidFill>
              </a:rPr>
              <a:t>Recurs: </a:t>
            </a:r>
            <a:br>
              <a:rPr lang="ca-ES" sz="2000" dirty="0">
                <a:solidFill>
                  <a:schemeClr val="tx1">
                    <a:lumMod val="65000"/>
                    <a:lumOff val="35000"/>
                  </a:schemeClr>
                </a:solidFill>
              </a:rPr>
            </a:br>
            <a:r>
              <a:rPr lang="ca-ES" sz="2000" dirty="0"/>
              <a:t>Projectes culturals</a:t>
            </a:r>
          </a:p>
        </p:txBody>
      </p:sp>
      <p:sp>
        <p:nvSpPr>
          <p:cNvPr id="14" name="QuadreDeText 13">
            <a:extLst>
              <a:ext uri="{FF2B5EF4-FFF2-40B4-BE49-F238E27FC236}">
                <a16:creationId xmlns:a16="http://schemas.microsoft.com/office/drawing/2014/main" id="{CA2C37C5-54C2-41B3-953E-CBE29C763ECB}"/>
              </a:ext>
            </a:extLst>
          </p:cNvPr>
          <p:cNvSpPr txBox="1"/>
          <p:nvPr/>
        </p:nvSpPr>
        <p:spPr>
          <a:xfrm>
            <a:off x="419990" y="2312924"/>
            <a:ext cx="2937519" cy="292388"/>
          </a:xfrm>
          <a:prstGeom prst="rect">
            <a:avLst/>
          </a:prstGeom>
          <a:noFill/>
        </p:spPr>
        <p:txBody>
          <a:bodyPr wrap="square" rtlCol="0">
            <a:spAutoFit/>
          </a:bodyPr>
          <a:lstStyle/>
          <a:p>
            <a:r>
              <a:rPr lang="ca-ES" sz="1300" b="1" dirty="0"/>
              <a:t>Modalitat d’execució</a:t>
            </a:r>
          </a:p>
        </p:txBody>
      </p:sp>
      <p:sp>
        <p:nvSpPr>
          <p:cNvPr id="15" name="QuadreDeText 14">
            <a:extLst>
              <a:ext uri="{FF2B5EF4-FFF2-40B4-BE49-F238E27FC236}">
                <a16:creationId xmlns:a16="http://schemas.microsoft.com/office/drawing/2014/main" id="{11B69823-2B7A-4D7C-A627-F6792CE3205C}"/>
              </a:ext>
            </a:extLst>
          </p:cNvPr>
          <p:cNvSpPr txBox="1"/>
          <p:nvPr/>
        </p:nvSpPr>
        <p:spPr>
          <a:xfrm>
            <a:off x="427924" y="2566723"/>
            <a:ext cx="3894644" cy="830997"/>
          </a:xfrm>
          <a:prstGeom prst="rect">
            <a:avLst/>
          </a:prstGeom>
          <a:noFill/>
        </p:spPr>
        <p:txBody>
          <a:bodyPr wrap="square" rtlCol="0">
            <a:spAutoFit/>
          </a:bodyPr>
          <a:lstStyle/>
          <a:p>
            <a:pPr algn="just"/>
            <a:r>
              <a:rPr lang="ca-ES" sz="800" dirty="0">
                <a:latin typeface="HelveticaNeueLT Std" panose="020B0604020202020204" pitchFamily="34" charset="0"/>
              </a:rPr>
              <a:t>Haureu clicar l’opció que correspongui al vostre projecte. En cas que sigui a través d’un ens instrumental haureu d’escollir entre les opcions que se us desplegaran.</a:t>
            </a:r>
          </a:p>
          <a:p>
            <a:pPr algn="just"/>
            <a:r>
              <a:rPr lang="ca-ES" sz="800" dirty="0">
                <a:latin typeface="HelveticaNeueLT Std" panose="020B0604020202020204" pitchFamily="34" charset="0"/>
              </a:rPr>
              <a:t>Si en teniu cap dubte, podeu consultar el capítol titulat </a:t>
            </a:r>
            <a:r>
              <a:rPr lang="ca-ES" sz="800" b="1" i="1" dirty="0">
                <a:latin typeface="HelveticaNeueLT Std" panose="020B0604020202020204" pitchFamily="34" charset="0"/>
              </a:rPr>
              <a:t>Sol·licitud </a:t>
            </a:r>
            <a:r>
              <a:rPr lang="ca-ES" sz="800" dirty="0">
                <a:latin typeface="HelveticaNeueLT Std" panose="020B0604020202020204" pitchFamily="34" charset="0"/>
              </a:rPr>
              <a:t>en el Decret d’aprovació del Catàleg.</a:t>
            </a:r>
          </a:p>
          <a:p>
            <a:pPr algn="just"/>
            <a:endParaRPr lang="ca-ES" sz="800" dirty="0">
              <a:latin typeface="HelveticaNeueLT Std" panose="020B0604020202020204" pitchFamily="34" charset="0"/>
            </a:endParaRPr>
          </a:p>
        </p:txBody>
      </p:sp>
      <p:sp>
        <p:nvSpPr>
          <p:cNvPr id="16" name="QuadreDeText 15">
            <a:extLst>
              <a:ext uri="{FF2B5EF4-FFF2-40B4-BE49-F238E27FC236}">
                <a16:creationId xmlns:a16="http://schemas.microsoft.com/office/drawing/2014/main" id="{B0362D97-26E5-4BDF-9D16-A4018B7071B4}"/>
              </a:ext>
            </a:extLst>
          </p:cNvPr>
          <p:cNvSpPr txBox="1"/>
          <p:nvPr/>
        </p:nvSpPr>
        <p:spPr>
          <a:xfrm>
            <a:off x="-13439" y="2274452"/>
            <a:ext cx="526735" cy="369332"/>
          </a:xfrm>
          <a:prstGeom prst="rect">
            <a:avLst/>
          </a:prstGeom>
          <a:noFill/>
        </p:spPr>
        <p:txBody>
          <a:bodyPr wrap="square" rtlCol="0">
            <a:spAutoFit/>
          </a:bodyPr>
          <a:lstStyle/>
          <a:p>
            <a:r>
              <a:rPr lang="ca-ES" b="1" dirty="0">
                <a:solidFill>
                  <a:srgbClr val="990036"/>
                </a:solidFill>
              </a:rPr>
              <a:t>09.</a:t>
            </a:r>
          </a:p>
        </p:txBody>
      </p:sp>
      <p:sp>
        <p:nvSpPr>
          <p:cNvPr id="3" name="Marcador de texto 3">
            <a:extLst>
              <a:ext uri="{FF2B5EF4-FFF2-40B4-BE49-F238E27FC236}">
                <a16:creationId xmlns:a16="http://schemas.microsoft.com/office/drawing/2014/main" id="{4DA3651D-6179-D51B-564E-5D53F77F87FC}"/>
              </a:ext>
            </a:extLst>
          </p:cNvPr>
          <p:cNvSpPr txBox="1">
            <a:spLocks/>
          </p:cNvSpPr>
          <p:nvPr/>
        </p:nvSpPr>
        <p:spPr>
          <a:xfrm>
            <a:off x="419990" y="3957152"/>
            <a:ext cx="3144317" cy="491814"/>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2400" b="1"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ca-ES" sz="1300" dirty="0"/>
              <a:t>Planificació prevista de l’actuació</a:t>
            </a:r>
          </a:p>
        </p:txBody>
      </p:sp>
      <p:sp>
        <p:nvSpPr>
          <p:cNvPr id="10" name="Marcador de texto 5">
            <a:extLst>
              <a:ext uri="{FF2B5EF4-FFF2-40B4-BE49-F238E27FC236}">
                <a16:creationId xmlns:a16="http://schemas.microsoft.com/office/drawing/2014/main" id="{36A65A01-C612-5A36-BCC1-3E1EF9C4E525}"/>
              </a:ext>
            </a:extLst>
          </p:cNvPr>
          <p:cNvSpPr txBox="1">
            <a:spLocks/>
          </p:cNvSpPr>
          <p:nvPr/>
        </p:nvSpPr>
        <p:spPr>
          <a:xfrm>
            <a:off x="419989" y="4241843"/>
            <a:ext cx="3902577" cy="791302"/>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sz="1400" b="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ca-ES" sz="800" dirty="0"/>
              <a:t>Caldria indicar en aquest apartat quines són les activitats que inclou el vostre projecte així com l’espai i la data aproximada de realització tenint en compte el termini d’execució del recurs. </a:t>
            </a:r>
          </a:p>
          <a:p>
            <a:pPr algn="just"/>
            <a:r>
              <a:rPr lang="ca-ES" sz="800" dirty="0"/>
              <a:t>Convindria també que en féssiu una breu descripció d’aquestes activitats per tal de donar contingut al projecte.</a:t>
            </a:r>
          </a:p>
          <a:p>
            <a:pPr algn="just"/>
            <a:r>
              <a:rPr lang="ca-ES" sz="800" dirty="0"/>
              <a:t>.</a:t>
            </a:r>
          </a:p>
          <a:p>
            <a:pPr algn="just"/>
            <a:br>
              <a:rPr lang="ca-ES" sz="800" dirty="0"/>
            </a:br>
            <a:endParaRPr lang="es-ES" sz="800" dirty="0"/>
          </a:p>
        </p:txBody>
      </p:sp>
      <p:sp>
        <p:nvSpPr>
          <p:cNvPr id="11" name="Marcador de texto 7">
            <a:extLst>
              <a:ext uri="{FF2B5EF4-FFF2-40B4-BE49-F238E27FC236}">
                <a16:creationId xmlns:a16="http://schemas.microsoft.com/office/drawing/2014/main" id="{256B7CEE-98FE-A1E8-617A-97F6C7ECC251}"/>
              </a:ext>
            </a:extLst>
          </p:cNvPr>
          <p:cNvSpPr txBox="1">
            <a:spLocks/>
          </p:cNvSpPr>
          <p:nvPr/>
        </p:nvSpPr>
        <p:spPr>
          <a:xfrm>
            <a:off x="3273" y="3923734"/>
            <a:ext cx="521531" cy="491814"/>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2400" b="1" kern="1200">
                <a:solidFill>
                  <a:srgbClr val="990036"/>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s-ES" sz="1800" dirty="0"/>
              <a:t>10.</a:t>
            </a:r>
          </a:p>
        </p:txBody>
      </p:sp>
      <p:sp>
        <p:nvSpPr>
          <p:cNvPr id="22" name="QuadreDeText 21">
            <a:extLst>
              <a:ext uri="{FF2B5EF4-FFF2-40B4-BE49-F238E27FC236}">
                <a16:creationId xmlns:a16="http://schemas.microsoft.com/office/drawing/2014/main" id="{CA2C37C5-54C2-41B3-953E-CBE29C763ECB}"/>
              </a:ext>
            </a:extLst>
          </p:cNvPr>
          <p:cNvSpPr txBox="1"/>
          <p:nvPr/>
        </p:nvSpPr>
        <p:spPr>
          <a:xfrm>
            <a:off x="412056" y="1695742"/>
            <a:ext cx="2937519" cy="292388"/>
          </a:xfrm>
          <a:prstGeom prst="rect">
            <a:avLst/>
          </a:prstGeom>
          <a:noFill/>
        </p:spPr>
        <p:txBody>
          <a:bodyPr wrap="square" rtlCol="0">
            <a:spAutoFit/>
          </a:bodyPr>
          <a:lstStyle/>
          <a:p>
            <a:r>
              <a:rPr lang="ca-ES" sz="1300" b="1" dirty="0"/>
              <a:t>Cicle de l’actuació</a:t>
            </a:r>
          </a:p>
        </p:txBody>
      </p:sp>
      <p:sp>
        <p:nvSpPr>
          <p:cNvPr id="23" name="QuadreDeText 22">
            <a:extLst>
              <a:ext uri="{FF2B5EF4-FFF2-40B4-BE49-F238E27FC236}">
                <a16:creationId xmlns:a16="http://schemas.microsoft.com/office/drawing/2014/main" id="{11B69823-2B7A-4D7C-A627-F6792CE3205C}"/>
              </a:ext>
            </a:extLst>
          </p:cNvPr>
          <p:cNvSpPr txBox="1"/>
          <p:nvPr/>
        </p:nvSpPr>
        <p:spPr>
          <a:xfrm>
            <a:off x="419990" y="1921970"/>
            <a:ext cx="3902578" cy="338554"/>
          </a:xfrm>
          <a:prstGeom prst="rect">
            <a:avLst/>
          </a:prstGeom>
          <a:noFill/>
        </p:spPr>
        <p:txBody>
          <a:bodyPr wrap="square" rtlCol="0">
            <a:spAutoFit/>
          </a:bodyPr>
          <a:lstStyle/>
          <a:p>
            <a:pPr algn="just"/>
            <a:r>
              <a:rPr lang="ca-ES" sz="800" dirty="0">
                <a:latin typeface="HelveticaNeueLT Std" panose="020B0604020202020204" pitchFamily="34" charset="0"/>
              </a:rPr>
              <a:t>Haureu d’indicar si és un nou projecte o si, tanmateix, dona continuïtat a un projecte anterior.</a:t>
            </a:r>
          </a:p>
        </p:txBody>
      </p:sp>
      <p:sp>
        <p:nvSpPr>
          <p:cNvPr id="24" name="QuadreDeText 23">
            <a:extLst>
              <a:ext uri="{FF2B5EF4-FFF2-40B4-BE49-F238E27FC236}">
                <a16:creationId xmlns:a16="http://schemas.microsoft.com/office/drawing/2014/main" id="{B0362D97-26E5-4BDF-9D16-A4018B7071B4}"/>
              </a:ext>
            </a:extLst>
          </p:cNvPr>
          <p:cNvSpPr txBox="1"/>
          <p:nvPr/>
        </p:nvSpPr>
        <p:spPr>
          <a:xfrm>
            <a:off x="0" y="1631038"/>
            <a:ext cx="508092" cy="369332"/>
          </a:xfrm>
          <a:prstGeom prst="rect">
            <a:avLst/>
          </a:prstGeom>
          <a:noFill/>
        </p:spPr>
        <p:txBody>
          <a:bodyPr wrap="square" rtlCol="0">
            <a:spAutoFit/>
          </a:bodyPr>
          <a:lstStyle/>
          <a:p>
            <a:r>
              <a:rPr lang="ca-ES" b="1" dirty="0">
                <a:solidFill>
                  <a:srgbClr val="990036"/>
                </a:solidFill>
              </a:rPr>
              <a:t>08.</a:t>
            </a:r>
          </a:p>
        </p:txBody>
      </p:sp>
      <p:cxnSp>
        <p:nvCxnSpPr>
          <p:cNvPr id="25" name="Connector de fletxa recta 24">
            <a:extLst>
              <a:ext uri="{FF2B5EF4-FFF2-40B4-BE49-F238E27FC236}">
                <a16:creationId xmlns:a16="http://schemas.microsoft.com/office/drawing/2014/main" id="{45C2B9EC-61FC-7582-B6C6-17BA0F3821DB}"/>
              </a:ext>
            </a:extLst>
          </p:cNvPr>
          <p:cNvCxnSpPr>
            <a:cxnSpLocks/>
          </p:cNvCxnSpPr>
          <p:nvPr/>
        </p:nvCxnSpPr>
        <p:spPr>
          <a:xfrm flipH="1">
            <a:off x="4438541" y="1841936"/>
            <a:ext cx="918078"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pic>
        <p:nvPicPr>
          <p:cNvPr id="27" name="Imatge 26">
            <a:extLst>
              <a:ext uri="{FF2B5EF4-FFF2-40B4-BE49-F238E27FC236}">
                <a16:creationId xmlns:a16="http://schemas.microsoft.com/office/drawing/2014/main" id="{1317A4FB-3B31-790A-5BBC-A49714910312}"/>
              </a:ext>
            </a:extLst>
          </p:cNvPr>
          <p:cNvPicPr>
            <a:picLocks noChangeAspect="1"/>
          </p:cNvPicPr>
          <p:nvPr/>
        </p:nvPicPr>
        <p:blipFill>
          <a:blip r:embed="rId2"/>
          <a:stretch>
            <a:fillRect/>
          </a:stretch>
        </p:blipFill>
        <p:spPr>
          <a:xfrm>
            <a:off x="5364553" y="891670"/>
            <a:ext cx="2940201" cy="4229317"/>
          </a:xfrm>
          <a:prstGeom prst="rect">
            <a:avLst/>
          </a:prstGeom>
        </p:spPr>
      </p:pic>
      <p:sp>
        <p:nvSpPr>
          <p:cNvPr id="36" name="Marcador de texto 3">
            <a:extLst>
              <a:ext uri="{FF2B5EF4-FFF2-40B4-BE49-F238E27FC236}">
                <a16:creationId xmlns:a16="http://schemas.microsoft.com/office/drawing/2014/main" id="{98A73FF0-8DCD-54A3-001C-314F12B57E3B}"/>
              </a:ext>
            </a:extLst>
          </p:cNvPr>
          <p:cNvSpPr txBox="1">
            <a:spLocks/>
          </p:cNvSpPr>
          <p:nvPr/>
        </p:nvSpPr>
        <p:spPr>
          <a:xfrm>
            <a:off x="-33339" y="3284128"/>
            <a:ext cx="4316548" cy="388404"/>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2400" b="1"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ca-ES" sz="1300" dirty="0"/>
              <a:t>Desplegament dades del projecte</a:t>
            </a:r>
          </a:p>
        </p:txBody>
      </p:sp>
      <p:sp>
        <p:nvSpPr>
          <p:cNvPr id="37" name="Marcador de texto 5">
            <a:extLst>
              <a:ext uri="{FF2B5EF4-FFF2-40B4-BE49-F238E27FC236}">
                <a16:creationId xmlns:a16="http://schemas.microsoft.com/office/drawing/2014/main" id="{56FBEB74-1443-9D27-091F-258A25ABFFCC}"/>
              </a:ext>
            </a:extLst>
          </p:cNvPr>
          <p:cNvSpPr txBox="1">
            <a:spLocks/>
          </p:cNvSpPr>
          <p:nvPr/>
        </p:nvSpPr>
        <p:spPr>
          <a:xfrm>
            <a:off x="-33340" y="3581223"/>
            <a:ext cx="4347972" cy="398095"/>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sz="1400" b="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ca-ES" sz="800" dirty="0">
                <a:latin typeface="HelveticaNeueLT Std" panose="020B0604020202020204" pitchFamily="34" charset="0"/>
              </a:rPr>
              <a:t>Us aconsellaríem detalléssiu el vostre projecte el més minuciosament possible per tal de poder-lo valorar el vostre projecte amb la màxima curiositat.</a:t>
            </a:r>
          </a:p>
        </p:txBody>
      </p:sp>
      <p:cxnSp>
        <p:nvCxnSpPr>
          <p:cNvPr id="38" name="Connector de fletxa recta 37">
            <a:extLst>
              <a:ext uri="{FF2B5EF4-FFF2-40B4-BE49-F238E27FC236}">
                <a16:creationId xmlns:a16="http://schemas.microsoft.com/office/drawing/2014/main" id="{219A429B-4E84-6B47-146C-8CE9226D2F4B}"/>
              </a:ext>
            </a:extLst>
          </p:cNvPr>
          <p:cNvCxnSpPr>
            <a:cxnSpLocks/>
          </p:cNvCxnSpPr>
          <p:nvPr/>
        </p:nvCxnSpPr>
        <p:spPr>
          <a:xfrm flipH="1">
            <a:off x="4438541" y="2312924"/>
            <a:ext cx="933946" cy="95906"/>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9" name="Connector de fletxa recta 38">
            <a:extLst>
              <a:ext uri="{FF2B5EF4-FFF2-40B4-BE49-F238E27FC236}">
                <a16:creationId xmlns:a16="http://schemas.microsoft.com/office/drawing/2014/main" id="{4B8BC547-705A-39C2-1C59-BD6D05C12C79}"/>
              </a:ext>
            </a:extLst>
          </p:cNvPr>
          <p:cNvCxnSpPr>
            <a:cxnSpLocks/>
            <a:stCxn id="27" idx="1"/>
          </p:cNvCxnSpPr>
          <p:nvPr/>
        </p:nvCxnSpPr>
        <p:spPr>
          <a:xfrm flipH="1">
            <a:off x="4438541" y="3006329"/>
            <a:ext cx="926012" cy="95556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1654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ca-ES" sz="2000" dirty="0">
                <a:solidFill>
                  <a:schemeClr val="tx1">
                    <a:lumMod val="65000"/>
                    <a:lumOff val="35000"/>
                  </a:schemeClr>
                </a:solidFill>
              </a:rPr>
              <a:t>Recurs: </a:t>
            </a:r>
            <a:br>
              <a:rPr lang="ca-ES" sz="2000" dirty="0">
                <a:solidFill>
                  <a:schemeClr val="tx1">
                    <a:lumMod val="65000"/>
                    <a:lumOff val="35000"/>
                  </a:schemeClr>
                </a:solidFill>
              </a:rPr>
            </a:br>
            <a:r>
              <a:rPr lang="ca-ES" sz="2000" dirty="0"/>
              <a:t>Projectes culturals</a:t>
            </a:r>
          </a:p>
        </p:txBody>
      </p:sp>
      <p:pic>
        <p:nvPicPr>
          <p:cNvPr id="14" name="Imatge 13">
            <a:extLst>
              <a:ext uri="{FF2B5EF4-FFF2-40B4-BE49-F238E27FC236}">
                <a16:creationId xmlns:a16="http://schemas.microsoft.com/office/drawing/2014/main" id="{A73FBCDB-0851-BEA2-C418-D54B45644014}"/>
              </a:ext>
            </a:extLst>
          </p:cNvPr>
          <p:cNvPicPr>
            <a:picLocks noChangeAspect="1"/>
          </p:cNvPicPr>
          <p:nvPr/>
        </p:nvPicPr>
        <p:blipFill>
          <a:blip r:embed="rId2"/>
          <a:stretch>
            <a:fillRect/>
          </a:stretch>
        </p:blipFill>
        <p:spPr>
          <a:xfrm>
            <a:off x="5690896" y="914183"/>
            <a:ext cx="2940201" cy="4229317"/>
          </a:xfrm>
          <a:prstGeom prst="rect">
            <a:avLst/>
          </a:prstGeom>
        </p:spPr>
      </p:pic>
      <p:sp>
        <p:nvSpPr>
          <p:cNvPr id="22" name="Marcador de texto 7"/>
          <p:cNvSpPr txBox="1">
            <a:spLocks/>
          </p:cNvSpPr>
          <p:nvPr/>
        </p:nvSpPr>
        <p:spPr>
          <a:xfrm>
            <a:off x="-24325" y="1472898"/>
            <a:ext cx="537227" cy="409114"/>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2400" b="1" kern="1200">
                <a:solidFill>
                  <a:srgbClr val="990036"/>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s-ES" sz="1800" dirty="0"/>
              <a:t>11.</a:t>
            </a:r>
          </a:p>
        </p:txBody>
      </p:sp>
      <p:sp>
        <p:nvSpPr>
          <p:cNvPr id="29" name="Marcador de texto 4">
            <a:extLst>
              <a:ext uri="{FF2B5EF4-FFF2-40B4-BE49-F238E27FC236}">
                <a16:creationId xmlns:a16="http://schemas.microsoft.com/office/drawing/2014/main" id="{832B83BA-FF57-B252-1FDD-DEA304F00C45}"/>
              </a:ext>
            </a:extLst>
          </p:cNvPr>
          <p:cNvSpPr txBox="1">
            <a:spLocks/>
          </p:cNvSpPr>
          <p:nvPr/>
        </p:nvSpPr>
        <p:spPr>
          <a:xfrm>
            <a:off x="345516" y="1513288"/>
            <a:ext cx="3144317" cy="303772"/>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sz="2400" b="1"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ca-ES" sz="1300" dirty="0"/>
              <a:t>Estratègies de comunicació</a:t>
            </a:r>
          </a:p>
        </p:txBody>
      </p:sp>
      <p:sp>
        <p:nvSpPr>
          <p:cNvPr id="30" name="Marcador de texto 8">
            <a:extLst>
              <a:ext uri="{FF2B5EF4-FFF2-40B4-BE49-F238E27FC236}">
                <a16:creationId xmlns:a16="http://schemas.microsoft.com/office/drawing/2014/main" id="{0A1D1492-BC98-3BCB-3242-7F9BB34EA33F}"/>
              </a:ext>
            </a:extLst>
          </p:cNvPr>
          <p:cNvSpPr txBox="1">
            <a:spLocks/>
          </p:cNvSpPr>
          <p:nvPr/>
        </p:nvSpPr>
        <p:spPr>
          <a:xfrm>
            <a:off x="355442" y="1752062"/>
            <a:ext cx="3995915" cy="737667"/>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sz="1400" b="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ca-ES" sz="800" dirty="0">
                <a:latin typeface="HelveticaNeueLT Std" panose="020B0604020202020204" pitchFamily="34" charset="0"/>
              </a:rPr>
              <a:t>Especificar quina estratègia de comunicació s’ha treballat pel projecte, explicar si teniu un pla de comunicació, a través de quins canals xarxes socials, web municipal, premsa, etc.  </a:t>
            </a:r>
            <a:r>
              <a:rPr lang="ca-ES" sz="800" dirty="0">
                <a:latin typeface="HelveticaNeueLT Std" panose="020B0604020202020204" pitchFamily="34" charset="0"/>
                <a:ea typeface="Calibri" panose="020F0502020204030204" pitchFamily="34" charset="0"/>
                <a:cs typeface="Times New Roman" panose="02020603050405020304" pitchFamily="18" charset="0"/>
              </a:rPr>
              <a:t>Edició de catàlegs, díptics o fullets, publicitat a les xarxes socials o al web municipal, etc. són alguns dels mecanismes que podeu fer servir.</a:t>
            </a:r>
          </a:p>
          <a:p>
            <a:pPr algn="just"/>
            <a:endParaRPr lang="ca-ES" sz="800" dirty="0">
              <a:latin typeface="HelveticaNeueLT Std" panose="020B0604020202020204" pitchFamily="34" charset="0"/>
            </a:endParaRPr>
          </a:p>
        </p:txBody>
      </p:sp>
      <p:cxnSp>
        <p:nvCxnSpPr>
          <p:cNvPr id="23" name="Connector de fletxa recta 22">
            <a:extLst>
              <a:ext uri="{FF2B5EF4-FFF2-40B4-BE49-F238E27FC236}">
                <a16:creationId xmlns:a16="http://schemas.microsoft.com/office/drawing/2014/main" id="{7B66F35E-E882-48A3-131E-F3D8FDDC3B53}"/>
              </a:ext>
            </a:extLst>
          </p:cNvPr>
          <p:cNvCxnSpPr>
            <a:cxnSpLocks/>
          </p:cNvCxnSpPr>
          <p:nvPr/>
        </p:nvCxnSpPr>
        <p:spPr>
          <a:xfrm flipH="1" flipV="1">
            <a:off x="4442345" y="1814434"/>
            <a:ext cx="1248551" cy="155656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6" name="Marcador de texto 7">
            <a:extLst>
              <a:ext uri="{FF2B5EF4-FFF2-40B4-BE49-F238E27FC236}">
                <a16:creationId xmlns:a16="http://schemas.microsoft.com/office/drawing/2014/main" id="{B1872064-E106-2050-4287-DBD2C7045026}"/>
              </a:ext>
            </a:extLst>
          </p:cNvPr>
          <p:cNvSpPr txBox="1">
            <a:spLocks/>
          </p:cNvSpPr>
          <p:nvPr/>
        </p:nvSpPr>
        <p:spPr>
          <a:xfrm>
            <a:off x="-24325" y="2282116"/>
            <a:ext cx="512902" cy="501650"/>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2400" b="1" kern="1200">
                <a:solidFill>
                  <a:srgbClr val="990036"/>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s-ES" sz="1800" dirty="0"/>
              <a:t>12.</a:t>
            </a:r>
          </a:p>
        </p:txBody>
      </p:sp>
      <p:sp>
        <p:nvSpPr>
          <p:cNvPr id="27" name="Marcador de texto 8">
            <a:extLst>
              <a:ext uri="{FF2B5EF4-FFF2-40B4-BE49-F238E27FC236}">
                <a16:creationId xmlns:a16="http://schemas.microsoft.com/office/drawing/2014/main" id="{9C033BA4-7710-B0B7-D013-BE5B5A72DE98}"/>
              </a:ext>
            </a:extLst>
          </p:cNvPr>
          <p:cNvSpPr txBox="1">
            <a:spLocks/>
          </p:cNvSpPr>
          <p:nvPr/>
        </p:nvSpPr>
        <p:spPr>
          <a:xfrm>
            <a:off x="350146" y="2552253"/>
            <a:ext cx="4023953" cy="491814"/>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sz="1400" b="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lnSpc>
                <a:spcPct val="107000"/>
              </a:lnSpc>
              <a:spcAft>
                <a:spcPts val="800"/>
              </a:spcAft>
            </a:pPr>
            <a:r>
              <a:rPr lang="ca-ES" sz="800" dirty="0">
                <a:latin typeface="HelveticaNeueLT Std" panose="020B0604020202020204" pitchFamily="34" charset="0"/>
                <a:ea typeface="Calibri" panose="020F0502020204030204" pitchFamily="34" charset="0"/>
                <a:cs typeface="Times New Roman" panose="02020603050405020304" pitchFamily="18" charset="0"/>
              </a:rPr>
              <a:t>En cas que considereu que la vostra proposta implica novetats ja sigui per les activitats programades, les companyies implicades, etc. destaqueu-lo aquí. A l’igual que l’apartat anterior, podria implicar una major puntuació.</a:t>
            </a:r>
            <a:endParaRPr lang="ca-ES" sz="800" dirty="0">
              <a:latin typeface="HelveticaNeueLT Std" panose="020B0604020202020204" pitchFamily="34" charset="0"/>
            </a:endParaRPr>
          </a:p>
        </p:txBody>
      </p:sp>
      <p:sp>
        <p:nvSpPr>
          <p:cNvPr id="28" name="Marcador de texto 4">
            <a:extLst>
              <a:ext uri="{FF2B5EF4-FFF2-40B4-BE49-F238E27FC236}">
                <a16:creationId xmlns:a16="http://schemas.microsoft.com/office/drawing/2014/main" id="{B7D922B6-EEB1-43F9-51C7-E8490F8AE7D6}"/>
              </a:ext>
            </a:extLst>
          </p:cNvPr>
          <p:cNvSpPr txBox="1">
            <a:spLocks/>
          </p:cNvSpPr>
          <p:nvPr/>
        </p:nvSpPr>
        <p:spPr>
          <a:xfrm>
            <a:off x="350145" y="2334434"/>
            <a:ext cx="4092200" cy="301744"/>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sz="2400" b="1"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ca-ES" sz="1300" dirty="0"/>
              <a:t>Propostes de risc, emergents i novetats</a:t>
            </a:r>
          </a:p>
        </p:txBody>
      </p:sp>
      <p:cxnSp>
        <p:nvCxnSpPr>
          <p:cNvPr id="31" name="Connector de fletxa recta 30">
            <a:extLst>
              <a:ext uri="{FF2B5EF4-FFF2-40B4-BE49-F238E27FC236}">
                <a16:creationId xmlns:a16="http://schemas.microsoft.com/office/drawing/2014/main" id="{41EF3B34-792C-0B4F-B02C-43E61BA79F1C}"/>
              </a:ext>
            </a:extLst>
          </p:cNvPr>
          <p:cNvCxnSpPr>
            <a:cxnSpLocks/>
          </p:cNvCxnSpPr>
          <p:nvPr/>
        </p:nvCxnSpPr>
        <p:spPr>
          <a:xfrm flipH="1" flipV="1">
            <a:off x="4451447" y="2636178"/>
            <a:ext cx="1239449" cy="1307654"/>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36" name="Marcador de texto 4">
            <a:extLst>
              <a:ext uri="{FF2B5EF4-FFF2-40B4-BE49-F238E27FC236}">
                <a16:creationId xmlns:a16="http://schemas.microsoft.com/office/drawing/2014/main" id="{164E53DD-B836-2932-C77C-BCC1F1A72924}"/>
              </a:ext>
            </a:extLst>
          </p:cNvPr>
          <p:cNvSpPr txBox="1">
            <a:spLocks/>
          </p:cNvSpPr>
          <p:nvPr/>
        </p:nvSpPr>
        <p:spPr>
          <a:xfrm>
            <a:off x="345516" y="4121535"/>
            <a:ext cx="3330070" cy="337490"/>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2400" b="1"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ca-ES" sz="1200" dirty="0"/>
              <a:t>Millora</a:t>
            </a:r>
            <a:r>
              <a:rPr lang="ca-ES" sz="1300" dirty="0"/>
              <a:t> del cofinançament obligatori</a:t>
            </a:r>
          </a:p>
        </p:txBody>
      </p:sp>
      <p:sp>
        <p:nvSpPr>
          <p:cNvPr id="37" name="Marcador de texto 7">
            <a:extLst>
              <a:ext uri="{FF2B5EF4-FFF2-40B4-BE49-F238E27FC236}">
                <a16:creationId xmlns:a16="http://schemas.microsoft.com/office/drawing/2014/main" id="{AE64CAA0-A2CA-EEE8-980E-91CBF18C3119}"/>
              </a:ext>
            </a:extLst>
          </p:cNvPr>
          <p:cNvSpPr txBox="1">
            <a:spLocks/>
          </p:cNvSpPr>
          <p:nvPr/>
        </p:nvSpPr>
        <p:spPr>
          <a:xfrm>
            <a:off x="-39246" y="4108577"/>
            <a:ext cx="532735" cy="491814"/>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2400" b="1" kern="1200">
                <a:solidFill>
                  <a:srgbClr val="990036"/>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s-ES" sz="1800" dirty="0"/>
              <a:t>14.</a:t>
            </a:r>
          </a:p>
        </p:txBody>
      </p:sp>
      <p:sp>
        <p:nvSpPr>
          <p:cNvPr id="38" name="Marcador de texto 8">
            <a:extLst>
              <a:ext uri="{FF2B5EF4-FFF2-40B4-BE49-F238E27FC236}">
                <a16:creationId xmlns:a16="http://schemas.microsoft.com/office/drawing/2014/main" id="{97F53A74-2FB7-C929-5307-A3874296D2C5}"/>
              </a:ext>
            </a:extLst>
          </p:cNvPr>
          <p:cNvSpPr txBox="1">
            <a:spLocks/>
          </p:cNvSpPr>
          <p:nvPr/>
        </p:nvSpPr>
        <p:spPr>
          <a:xfrm>
            <a:off x="342142" y="4346754"/>
            <a:ext cx="4092199" cy="796746"/>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1400" b="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lnSpc>
                <a:spcPct val="107000"/>
              </a:lnSpc>
              <a:spcAft>
                <a:spcPts val="800"/>
              </a:spcAft>
            </a:pPr>
            <a:r>
              <a:rPr lang="ca-ES" sz="800" dirty="0">
                <a:latin typeface="HelveticaNeueLT Std" panose="020B0604020202020204" pitchFamily="34" charset="0"/>
                <a:ea typeface="Calibri" panose="020F0502020204030204" pitchFamily="34" charset="0"/>
                <a:cs typeface="Times New Roman" panose="02020603050405020304" pitchFamily="18" charset="0"/>
              </a:rPr>
              <a:t>Com ja sabeu, els municipis amb població superior a 1.000 habitants estan subjectes a cofinançament obligatori en cas que l’import sol·licitat a la Diputació de Barcelona sigui superior a 3.000€. Si fos el vostre cas, tingueu en compte que augmentar aquest percentatge de cofinançament us podria donar més punts en funció del segon apartat del segon criteri de valoració que trobareu a la fitxa del recurs. </a:t>
            </a:r>
          </a:p>
        </p:txBody>
      </p:sp>
      <p:cxnSp>
        <p:nvCxnSpPr>
          <p:cNvPr id="42" name="Connector de fletxa recta 41">
            <a:extLst>
              <a:ext uri="{FF2B5EF4-FFF2-40B4-BE49-F238E27FC236}">
                <a16:creationId xmlns:a16="http://schemas.microsoft.com/office/drawing/2014/main" id="{C74BBCAD-6137-CF45-F0A0-586D1385B428}"/>
              </a:ext>
            </a:extLst>
          </p:cNvPr>
          <p:cNvCxnSpPr>
            <a:cxnSpLocks/>
          </p:cNvCxnSpPr>
          <p:nvPr/>
        </p:nvCxnSpPr>
        <p:spPr>
          <a:xfrm flipH="1" flipV="1">
            <a:off x="4483702" y="4299259"/>
            <a:ext cx="1309773" cy="39021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45" name="Marcador de texto 4">
            <a:extLst>
              <a:ext uri="{FF2B5EF4-FFF2-40B4-BE49-F238E27FC236}">
                <a16:creationId xmlns:a16="http://schemas.microsoft.com/office/drawing/2014/main" id="{58471138-058D-CA93-EB0B-AB50FCF9AA99}"/>
              </a:ext>
            </a:extLst>
          </p:cNvPr>
          <p:cNvSpPr txBox="1">
            <a:spLocks/>
          </p:cNvSpPr>
          <p:nvPr/>
        </p:nvSpPr>
        <p:spPr>
          <a:xfrm>
            <a:off x="341518" y="3041637"/>
            <a:ext cx="3655845" cy="782884"/>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2400" b="1"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ca-ES" sz="1300" dirty="0"/>
              <a:t>Grau de dotació i organització de recursos</a:t>
            </a:r>
          </a:p>
        </p:txBody>
      </p:sp>
      <p:sp>
        <p:nvSpPr>
          <p:cNvPr id="46" name="Marcador de texto 7">
            <a:extLst>
              <a:ext uri="{FF2B5EF4-FFF2-40B4-BE49-F238E27FC236}">
                <a16:creationId xmlns:a16="http://schemas.microsoft.com/office/drawing/2014/main" id="{1D0D3BD2-480C-4031-ACA5-228C007C9820}"/>
              </a:ext>
            </a:extLst>
          </p:cNvPr>
          <p:cNvSpPr txBox="1">
            <a:spLocks/>
          </p:cNvSpPr>
          <p:nvPr/>
        </p:nvSpPr>
        <p:spPr>
          <a:xfrm>
            <a:off x="-16456" y="3026599"/>
            <a:ext cx="520742" cy="334423"/>
          </a:xfrm>
          <a:prstGeom prst="rect">
            <a:avLst/>
          </a:prstGeom>
        </p:spPr>
        <p:txBody>
          <a:bodyPr vert="horz" lIns="91440" tIns="45720" rIns="91440" bIns="45720" rtlCol="0">
            <a:normAutofit fontScale="92500" lnSpcReduction="10000"/>
          </a:bodyPr>
          <a:lstStyle>
            <a:lvl1pPr marL="0" indent="0" algn="l" defTabSz="457200" rtl="0" eaLnBrk="1" latinLnBrk="0" hangingPunct="1">
              <a:spcBef>
                <a:spcPct val="20000"/>
              </a:spcBef>
              <a:buFont typeface="Arial"/>
              <a:buNone/>
              <a:defRPr sz="2400" b="1" kern="1200">
                <a:solidFill>
                  <a:srgbClr val="990036"/>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s-ES" sz="1800" dirty="0"/>
              <a:t>13.</a:t>
            </a:r>
          </a:p>
        </p:txBody>
      </p:sp>
      <p:sp>
        <p:nvSpPr>
          <p:cNvPr id="47" name="Marcador de texto 8">
            <a:extLst>
              <a:ext uri="{FF2B5EF4-FFF2-40B4-BE49-F238E27FC236}">
                <a16:creationId xmlns:a16="http://schemas.microsoft.com/office/drawing/2014/main" id="{4F00AC02-8995-8826-FC22-123FD8531F79}"/>
              </a:ext>
            </a:extLst>
          </p:cNvPr>
          <p:cNvSpPr txBox="1">
            <a:spLocks/>
          </p:cNvSpPr>
          <p:nvPr/>
        </p:nvSpPr>
        <p:spPr>
          <a:xfrm>
            <a:off x="336505" y="3278784"/>
            <a:ext cx="4023954" cy="472660"/>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sz="1400" b="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spcBef>
                <a:spcPts val="100"/>
              </a:spcBef>
              <a:spcAft>
                <a:spcPts val="800"/>
              </a:spcAft>
            </a:pPr>
            <a:r>
              <a:rPr lang="ca-ES" sz="800" dirty="0">
                <a:latin typeface="HelveticaNeueLT Std" panose="020B0604020202020204" pitchFamily="34" charset="0"/>
                <a:ea typeface="Calibri" panose="020F0502020204030204" pitchFamily="34" charset="0"/>
                <a:cs typeface="Times New Roman" panose="02020603050405020304" pitchFamily="18" charset="0"/>
              </a:rPr>
              <a:t>No oblideu indicar la persona referent que coordinarà i farà el seguiment de les activitats formatives culturals incloses en aquesta sol·licitud. Aquest és un altre dels criteris de valoració que us podrien sumar punts. </a:t>
            </a:r>
          </a:p>
          <a:p>
            <a:pPr algn="just">
              <a:lnSpc>
                <a:spcPct val="107000"/>
              </a:lnSpc>
              <a:spcAft>
                <a:spcPts val="800"/>
              </a:spcAft>
            </a:pPr>
            <a:endParaRPr lang="ca-ES" sz="800" dirty="0">
              <a:latin typeface="HelveticaNeueLT Std" panose="020B0604020202020204" pitchFamily="34" charset="0"/>
              <a:ea typeface="Calibri" panose="020F0502020204030204" pitchFamily="34" charset="0"/>
              <a:cs typeface="Times New Roman" panose="02020603050405020304" pitchFamily="18" charset="0"/>
            </a:endParaRPr>
          </a:p>
        </p:txBody>
      </p:sp>
      <p:pic>
        <p:nvPicPr>
          <p:cNvPr id="48" name="Gràfic 47" descr="Head with gears with solid fill">
            <a:extLst>
              <a:ext uri="{FF2B5EF4-FFF2-40B4-BE49-F238E27FC236}">
                <a16:creationId xmlns:a16="http://schemas.microsoft.com/office/drawing/2014/main" id="{A2AA3227-0EFC-0BE4-15ED-B8E2C94B01D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70246" y="3766481"/>
            <a:ext cx="341240" cy="341240"/>
          </a:xfrm>
          <a:prstGeom prst="rect">
            <a:avLst/>
          </a:prstGeom>
        </p:spPr>
      </p:pic>
      <p:cxnSp>
        <p:nvCxnSpPr>
          <p:cNvPr id="49" name="Connector de fletxa recta 48">
            <a:extLst>
              <a:ext uri="{FF2B5EF4-FFF2-40B4-BE49-F238E27FC236}">
                <a16:creationId xmlns:a16="http://schemas.microsoft.com/office/drawing/2014/main" id="{446597C6-A35C-9845-CC7C-9749B5AFA19A}"/>
              </a:ext>
            </a:extLst>
          </p:cNvPr>
          <p:cNvCxnSpPr>
            <a:cxnSpLocks/>
          </p:cNvCxnSpPr>
          <p:nvPr/>
        </p:nvCxnSpPr>
        <p:spPr>
          <a:xfrm flipH="1" flipV="1">
            <a:off x="4442345" y="3389926"/>
            <a:ext cx="1289908" cy="90933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52" name="Marcador de texto 8">
            <a:extLst>
              <a:ext uri="{FF2B5EF4-FFF2-40B4-BE49-F238E27FC236}">
                <a16:creationId xmlns:a16="http://schemas.microsoft.com/office/drawing/2014/main" id="{E26F3E8E-2F5C-75B9-E412-F14F05800413}"/>
              </a:ext>
            </a:extLst>
          </p:cNvPr>
          <p:cNvSpPr txBox="1">
            <a:spLocks/>
          </p:cNvSpPr>
          <p:nvPr/>
        </p:nvSpPr>
        <p:spPr>
          <a:xfrm>
            <a:off x="681965" y="3733895"/>
            <a:ext cx="3655845" cy="415765"/>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sz="1400" b="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spcBef>
                <a:spcPts val="100"/>
              </a:spcBef>
              <a:spcAft>
                <a:spcPts val="800"/>
              </a:spcAft>
            </a:pPr>
            <a:r>
              <a:rPr lang="ca-ES" sz="800" b="1" dirty="0">
                <a:latin typeface="HelveticaNeueLT Std" panose="020B0604020202020204" pitchFamily="34" charset="0"/>
              </a:rPr>
              <a:t>Important! </a:t>
            </a:r>
            <a:r>
              <a:rPr lang="ca-ES" sz="800" dirty="0">
                <a:latin typeface="HelveticaNeueLT Std" panose="020B0604020202020204" pitchFamily="34" charset="0"/>
              </a:rPr>
              <a:t>En cas que la sol·licitud sigui aprovada, en el moment de la justificació podreu imputar </a:t>
            </a:r>
            <a:r>
              <a:rPr lang="ca-ES" sz="800" b="1" dirty="0">
                <a:latin typeface="HelveticaNeueLT Std" panose="020B0604020202020204" pitchFamily="34" charset="0"/>
              </a:rPr>
              <a:t>com a màxim el 30% de l’import atorgat per Capítol I</a:t>
            </a:r>
            <a:r>
              <a:rPr lang="ca-ES" sz="800" dirty="0">
                <a:latin typeface="HelveticaNeueLT Std" panose="020B0604020202020204" pitchFamily="34" charset="0"/>
              </a:rPr>
              <a:t>. </a:t>
            </a:r>
          </a:p>
          <a:p>
            <a:pPr algn="just">
              <a:lnSpc>
                <a:spcPct val="107000"/>
              </a:lnSpc>
              <a:spcAft>
                <a:spcPts val="800"/>
              </a:spcAft>
            </a:pPr>
            <a:endParaRPr lang="ca-ES" sz="800" dirty="0">
              <a:latin typeface="HelveticaNeueLT Std"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14895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ca-ES" sz="2000" dirty="0">
                <a:solidFill>
                  <a:schemeClr val="tx1">
                    <a:lumMod val="65000"/>
                    <a:lumOff val="35000"/>
                  </a:schemeClr>
                </a:solidFill>
              </a:rPr>
              <a:t>Recurs: </a:t>
            </a:r>
            <a:br>
              <a:rPr lang="ca-ES" sz="2000" dirty="0">
                <a:solidFill>
                  <a:schemeClr val="tx1">
                    <a:lumMod val="65000"/>
                    <a:lumOff val="35000"/>
                  </a:schemeClr>
                </a:solidFill>
              </a:rPr>
            </a:br>
            <a:r>
              <a:rPr lang="ca-ES" sz="2000" dirty="0"/>
              <a:t>Projectes culturals</a:t>
            </a:r>
          </a:p>
        </p:txBody>
      </p:sp>
      <p:pic>
        <p:nvPicPr>
          <p:cNvPr id="7" name="Imatge 6">
            <a:extLst>
              <a:ext uri="{FF2B5EF4-FFF2-40B4-BE49-F238E27FC236}">
                <a16:creationId xmlns:a16="http://schemas.microsoft.com/office/drawing/2014/main" id="{72C1F5EB-7ADA-DA92-2531-6A5793FF3535}"/>
              </a:ext>
            </a:extLst>
          </p:cNvPr>
          <p:cNvPicPr>
            <a:picLocks noChangeAspect="1"/>
          </p:cNvPicPr>
          <p:nvPr/>
        </p:nvPicPr>
        <p:blipFill>
          <a:blip r:embed="rId2"/>
          <a:stretch>
            <a:fillRect/>
          </a:stretch>
        </p:blipFill>
        <p:spPr>
          <a:xfrm>
            <a:off x="5417260" y="918983"/>
            <a:ext cx="3029106" cy="4197566"/>
          </a:xfrm>
          <a:prstGeom prst="rect">
            <a:avLst/>
          </a:prstGeom>
        </p:spPr>
      </p:pic>
      <p:sp>
        <p:nvSpPr>
          <p:cNvPr id="18" name="Marcador de texto 6"/>
          <p:cNvSpPr txBox="1">
            <a:spLocks/>
          </p:cNvSpPr>
          <p:nvPr/>
        </p:nvSpPr>
        <p:spPr>
          <a:xfrm>
            <a:off x="-7541" y="2719958"/>
            <a:ext cx="557890" cy="491814"/>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2400" b="1" kern="1200">
                <a:solidFill>
                  <a:srgbClr val="990036"/>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s-ES" sz="1800" dirty="0"/>
              <a:t>16</a:t>
            </a:r>
            <a:r>
              <a:rPr lang="es-ES" sz="2000" dirty="0"/>
              <a:t>.</a:t>
            </a:r>
          </a:p>
        </p:txBody>
      </p:sp>
      <p:sp>
        <p:nvSpPr>
          <p:cNvPr id="19" name="Marcador de texto 3">
            <a:extLst>
              <a:ext uri="{FF2B5EF4-FFF2-40B4-BE49-F238E27FC236}">
                <a16:creationId xmlns:a16="http://schemas.microsoft.com/office/drawing/2014/main" id="{DB48C4F3-FE45-6543-11A8-7BBFE5A273D8}"/>
              </a:ext>
            </a:extLst>
          </p:cNvPr>
          <p:cNvSpPr>
            <a:spLocks noGrp="1"/>
          </p:cNvSpPr>
          <p:nvPr>
            <p:ph type="body" sz="quarter" idx="14"/>
          </p:nvPr>
        </p:nvSpPr>
        <p:spPr>
          <a:xfrm>
            <a:off x="393399" y="2770057"/>
            <a:ext cx="3144317" cy="296363"/>
          </a:xfrm>
        </p:spPr>
        <p:txBody>
          <a:bodyPr>
            <a:normAutofit/>
          </a:bodyPr>
          <a:lstStyle/>
          <a:p>
            <a:r>
              <a:rPr lang="ca-ES" sz="1300" dirty="0"/>
              <a:t>Equip de treball</a:t>
            </a:r>
          </a:p>
        </p:txBody>
      </p:sp>
      <p:sp>
        <p:nvSpPr>
          <p:cNvPr id="20" name="Marcador de texto 5">
            <a:extLst>
              <a:ext uri="{FF2B5EF4-FFF2-40B4-BE49-F238E27FC236}">
                <a16:creationId xmlns:a16="http://schemas.microsoft.com/office/drawing/2014/main" id="{DF7591DF-6DE1-26C1-4BEF-763BEA85BA23}"/>
              </a:ext>
            </a:extLst>
          </p:cNvPr>
          <p:cNvSpPr txBox="1">
            <a:spLocks/>
          </p:cNvSpPr>
          <p:nvPr/>
        </p:nvSpPr>
        <p:spPr>
          <a:xfrm>
            <a:off x="393399" y="3010141"/>
            <a:ext cx="3966343" cy="1353621"/>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sz="1400" b="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ca-ES" sz="800" dirty="0">
                <a:latin typeface="HelveticaNeueLT Std" panose="020B0604020202020204" pitchFamily="34" charset="0"/>
                <a:ea typeface="Calibri" panose="020F0502020204030204" pitchFamily="34" charset="0"/>
                <a:cs typeface="Times New Roman" panose="02020603050405020304" pitchFamily="18" charset="0"/>
              </a:rPr>
              <a:t>L’equip humà és un dels principals actius del projecte. Us haureu de plantejar, doncs, quantes persones es necessitaran per dur a terme el projecte, quina qualificació i quina responsabilitat tindran per exemple.</a:t>
            </a:r>
            <a:endParaRPr lang="ca-ES" sz="800" dirty="0">
              <a:latin typeface="HelveticaNeueLT Std" panose="020B0604020202020204" pitchFamily="34" charset="0"/>
            </a:endParaRPr>
          </a:p>
          <a:p>
            <a:pPr algn="just"/>
            <a:r>
              <a:rPr lang="ca-ES" sz="800" dirty="0">
                <a:latin typeface="HelveticaNeueLT Std" panose="020B0604020202020204" pitchFamily="34" charset="0"/>
              </a:rPr>
              <a:t>Aquí caldria especificar si el projecte compta amb la col·laboració i el treball conjunt amb altres departaments del consistori i quina és la relació i col·laboració que s’estableix.  Detalleu si el projecte està dissenyat amb altres àrees com ara salut, benestar, joventut, gent gran, educació, participació, medi ambient, turisme, etc. fent referència a en què consisteix aquesta col·laboració, si és per algun aspecte puntual o és un treball conjunt global en el disseny i execució del projecte. </a:t>
            </a:r>
          </a:p>
          <a:p>
            <a:pPr algn="just"/>
            <a:r>
              <a:rPr lang="ca-ES" sz="800" dirty="0">
                <a:latin typeface="HelveticaNeueLT Std" panose="020B0604020202020204" pitchFamily="34" charset="0"/>
              </a:rPr>
              <a:t> </a:t>
            </a:r>
          </a:p>
          <a:p>
            <a:endParaRPr lang="es-ES" sz="800" dirty="0"/>
          </a:p>
        </p:txBody>
      </p:sp>
      <p:sp>
        <p:nvSpPr>
          <p:cNvPr id="21" name="Marcador de texto 7"/>
          <p:cNvSpPr txBox="1">
            <a:spLocks/>
          </p:cNvSpPr>
          <p:nvPr/>
        </p:nvSpPr>
        <p:spPr>
          <a:xfrm>
            <a:off x="-7540" y="1504611"/>
            <a:ext cx="557890" cy="491814"/>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2400" b="1" kern="1200">
                <a:solidFill>
                  <a:srgbClr val="990036"/>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s-ES" sz="1800" dirty="0"/>
              <a:t>15.</a:t>
            </a:r>
          </a:p>
        </p:txBody>
      </p:sp>
      <p:sp>
        <p:nvSpPr>
          <p:cNvPr id="24" name="Marcador de texto 3">
            <a:extLst>
              <a:ext uri="{FF2B5EF4-FFF2-40B4-BE49-F238E27FC236}">
                <a16:creationId xmlns:a16="http://schemas.microsoft.com/office/drawing/2014/main" id="{149D4EEE-9525-0D3E-DDF8-2379149EDD63}"/>
              </a:ext>
            </a:extLst>
          </p:cNvPr>
          <p:cNvSpPr txBox="1">
            <a:spLocks/>
          </p:cNvSpPr>
          <p:nvPr/>
        </p:nvSpPr>
        <p:spPr>
          <a:xfrm>
            <a:off x="393399" y="1552813"/>
            <a:ext cx="3966343" cy="387333"/>
          </a:xfrm>
          <a:prstGeom prst="rect">
            <a:avLst/>
          </a:prstGeom>
        </p:spPr>
        <p:txBody>
          <a:bodyPr vert="horz" lIns="91440" tIns="45720" rIns="91440" bIns="45720" rtlCol="0">
            <a:normAutofit fontScale="85000" lnSpcReduction="20000"/>
          </a:bodyPr>
          <a:lstStyle>
            <a:lvl1pPr marL="0" indent="0" algn="l" defTabSz="457200" rtl="0" eaLnBrk="1" latinLnBrk="0" hangingPunct="1">
              <a:spcBef>
                <a:spcPct val="20000"/>
              </a:spcBef>
              <a:buFont typeface="Arial"/>
              <a:buNone/>
              <a:defRPr sz="2400" b="1"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ca-ES" sz="1400" dirty="0" err="1"/>
              <a:t>Governança</a:t>
            </a:r>
            <a:r>
              <a:rPr lang="ca-ES" sz="1300" dirty="0"/>
              <a:t>: participació de la ciutadania i els agents culturals</a:t>
            </a:r>
          </a:p>
        </p:txBody>
      </p:sp>
      <p:sp>
        <p:nvSpPr>
          <p:cNvPr id="25" name="Marcador de texto 5">
            <a:extLst>
              <a:ext uri="{FF2B5EF4-FFF2-40B4-BE49-F238E27FC236}">
                <a16:creationId xmlns:a16="http://schemas.microsoft.com/office/drawing/2014/main" id="{AE136AE4-10AB-9E61-0C35-2810E3376CF6}"/>
              </a:ext>
            </a:extLst>
          </p:cNvPr>
          <p:cNvSpPr txBox="1">
            <a:spLocks/>
          </p:cNvSpPr>
          <p:nvPr/>
        </p:nvSpPr>
        <p:spPr>
          <a:xfrm>
            <a:off x="407346" y="1830964"/>
            <a:ext cx="3952396" cy="939093"/>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sz="1400" b="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ca-ES" sz="800" dirty="0">
                <a:latin typeface="HelveticaNeueLT Std" panose="020B0604020202020204" pitchFamily="34" charset="0"/>
              </a:rPr>
              <a:t>En aquest apartat seria detallar la participació d’entitats, associacions, ciutadania, professionals, etc. en el disseny i/o execució del projecte. Aquí caldrà explicar la participació en tant que en el desplegable que trobeu a continuació caldrà identificar els implicats en el projecte dels quals n’heu fet esment a l’apartat anterior.</a:t>
            </a:r>
          </a:p>
          <a:p>
            <a:pPr algn="just"/>
            <a:r>
              <a:rPr lang="ca-ES" sz="800" dirty="0">
                <a:latin typeface="HelveticaNeueLT Std" panose="020B0604020202020204" pitchFamily="34" charset="0"/>
              </a:rPr>
              <a:t>Cal que tingueu present que aquest punt també incidirà en la puntuació final donat que és un dels criteris de valoració de les sol·licituds.</a:t>
            </a:r>
          </a:p>
          <a:p>
            <a:pPr algn="just"/>
            <a:r>
              <a:rPr lang="ca-ES" sz="800" dirty="0">
                <a:latin typeface="HelveticaNeueLT Std" panose="020B0604020202020204" pitchFamily="34" charset="0"/>
              </a:rPr>
              <a:t> </a:t>
            </a:r>
          </a:p>
          <a:p>
            <a:endParaRPr lang="es-ES" sz="800" dirty="0"/>
          </a:p>
        </p:txBody>
      </p:sp>
      <p:cxnSp>
        <p:nvCxnSpPr>
          <p:cNvPr id="22" name="Connector de fletxa recta 21">
            <a:extLst>
              <a:ext uri="{FF2B5EF4-FFF2-40B4-BE49-F238E27FC236}">
                <a16:creationId xmlns:a16="http://schemas.microsoft.com/office/drawing/2014/main" id="{B431E21A-69EE-D1AD-9946-D9B0588FB9E4}"/>
              </a:ext>
            </a:extLst>
          </p:cNvPr>
          <p:cNvCxnSpPr>
            <a:cxnSpLocks/>
          </p:cNvCxnSpPr>
          <p:nvPr/>
        </p:nvCxnSpPr>
        <p:spPr>
          <a:xfrm flipH="1">
            <a:off x="4435522" y="1876196"/>
            <a:ext cx="981738"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6" name="Marcador de texto 6"/>
          <p:cNvSpPr txBox="1">
            <a:spLocks/>
          </p:cNvSpPr>
          <p:nvPr/>
        </p:nvSpPr>
        <p:spPr>
          <a:xfrm>
            <a:off x="-35692" y="4153780"/>
            <a:ext cx="576923" cy="491814"/>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2400" b="1" kern="1200">
                <a:solidFill>
                  <a:srgbClr val="990036"/>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s-ES" sz="1800" dirty="0"/>
              <a:t>17.</a:t>
            </a:r>
          </a:p>
        </p:txBody>
      </p:sp>
      <p:sp>
        <p:nvSpPr>
          <p:cNvPr id="27" name="Marcador de texto 3">
            <a:extLst>
              <a:ext uri="{FF2B5EF4-FFF2-40B4-BE49-F238E27FC236}">
                <a16:creationId xmlns:a16="http://schemas.microsoft.com/office/drawing/2014/main" id="{1F508263-A087-5F9D-D5D7-6AFD3EEDB884}"/>
              </a:ext>
            </a:extLst>
          </p:cNvPr>
          <p:cNvSpPr txBox="1">
            <a:spLocks/>
          </p:cNvSpPr>
          <p:nvPr/>
        </p:nvSpPr>
        <p:spPr>
          <a:xfrm>
            <a:off x="393399" y="4198896"/>
            <a:ext cx="3423732" cy="296363"/>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2400" b="1"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ca-ES" sz="1300" dirty="0"/>
              <a:t>Activitats </a:t>
            </a:r>
            <a:r>
              <a:rPr lang="es-ES" sz="1300" dirty="0"/>
              <a:t>educatives</a:t>
            </a:r>
          </a:p>
        </p:txBody>
      </p:sp>
      <p:sp>
        <p:nvSpPr>
          <p:cNvPr id="28" name="Marcador de texto 5">
            <a:extLst>
              <a:ext uri="{FF2B5EF4-FFF2-40B4-BE49-F238E27FC236}">
                <a16:creationId xmlns:a16="http://schemas.microsoft.com/office/drawing/2014/main" id="{C4FC99C9-C859-16F1-483F-5489522869DF}"/>
              </a:ext>
            </a:extLst>
          </p:cNvPr>
          <p:cNvSpPr txBox="1">
            <a:spLocks/>
          </p:cNvSpPr>
          <p:nvPr/>
        </p:nvSpPr>
        <p:spPr>
          <a:xfrm>
            <a:off x="393398" y="4439203"/>
            <a:ext cx="3952397" cy="836272"/>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sz="1400" b="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ca-ES" sz="800">
                <a:solidFill>
                  <a:srgbClr val="212529"/>
                </a:solidFill>
                <a:latin typeface="HelveticaNeueLT Std" panose="020B0604020202020204" pitchFamily="34" charset="0"/>
                <a:ea typeface="Calibri" panose="020F0502020204030204" pitchFamily="34" charset="0"/>
                <a:cs typeface="Segoe UI" panose="020B0502040204020203" pitchFamily="34" charset="0"/>
              </a:rPr>
              <a:t>En aquest apartat caldrà indicar si el projecte inclou activitats educatives, si s’han treballat conjuntament amb els centres educatius o la regidoria d’educació. En aquest apartat també podeu fer constar si compteu amb les escoles i/o les AFA en el vostre projecte o, per exemple, si heu establert ponts de comunicació i formació dissenyat pels infants, els joves o les seves famílies.</a:t>
            </a:r>
            <a:endParaRPr lang="ca-ES" sz="800">
              <a:latin typeface="HelveticaNeueLT Std" panose="020B0604020202020204" pitchFamily="34" charset="0"/>
              <a:ea typeface="Calibri" panose="020F0502020204030204" pitchFamily="34" charset="0"/>
              <a:cs typeface="Times New Roman" panose="02020603050405020304" pitchFamily="18" charset="0"/>
            </a:endParaRPr>
          </a:p>
          <a:p>
            <a:endParaRPr lang="es-ES" sz="800" dirty="0"/>
          </a:p>
        </p:txBody>
      </p:sp>
      <p:cxnSp>
        <p:nvCxnSpPr>
          <p:cNvPr id="29" name="Connector de fletxa recta 28">
            <a:extLst>
              <a:ext uri="{FF2B5EF4-FFF2-40B4-BE49-F238E27FC236}">
                <a16:creationId xmlns:a16="http://schemas.microsoft.com/office/drawing/2014/main" id="{3CD9DF2B-F661-1FA3-79E0-B92C891376AB}"/>
              </a:ext>
            </a:extLst>
          </p:cNvPr>
          <p:cNvCxnSpPr>
            <a:cxnSpLocks/>
          </p:cNvCxnSpPr>
          <p:nvPr/>
        </p:nvCxnSpPr>
        <p:spPr>
          <a:xfrm flipH="1">
            <a:off x="4435522" y="2829073"/>
            <a:ext cx="99568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3" name="Connector de fletxa recta 32">
            <a:extLst>
              <a:ext uri="{FF2B5EF4-FFF2-40B4-BE49-F238E27FC236}">
                <a16:creationId xmlns:a16="http://schemas.microsoft.com/office/drawing/2014/main" id="{229CE717-E08F-956F-1730-F7F61B6E27F2}"/>
              </a:ext>
            </a:extLst>
          </p:cNvPr>
          <p:cNvCxnSpPr>
            <a:cxnSpLocks/>
          </p:cNvCxnSpPr>
          <p:nvPr/>
        </p:nvCxnSpPr>
        <p:spPr>
          <a:xfrm flipH="1">
            <a:off x="4449469" y="3377821"/>
            <a:ext cx="981738" cy="89283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44298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ca-ES" sz="2000" dirty="0">
                <a:solidFill>
                  <a:schemeClr val="tx1">
                    <a:lumMod val="65000"/>
                    <a:lumOff val="35000"/>
                  </a:schemeClr>
                </a:solidFill>
              </a:rPr>
              <a:t>Recurs: </a:t>
            </a:r>
            <a:br>
              <a:rPr lang="ca-ES" sz="2000" dirty="0">
                <a:solidFill>
                  <a:schemeClr val="tx1">
                    <a:lumMod val="65000"/>
                    <a:lumOff val="35000"/>
                  </a:schemeClr>
                </a:solidFill>
              </a:rPr>
            </a:br>
            <a:r>
              <a:rPr lang="ca-ES" sz="2000" dirty="0"/>
              <a:t>Projectes culturals</a:t>
            </a:r>
          </a:p>
        </p:txBody>
      </p:sp>
      <p:pic>
        <p:nvPicPr>
          <p:cNvPr id="7" name="Imatge 6">
            <a:extLst>
              <a:ext uri="{FF2B5EF4-FFF2-40B4-BE49-F238E27FC236}">
                <a16:creationId xmlns:a16="http://schemas.microsoft.com/office/drawing/2014/main" id="{72C1F5EB-7ADA-DA92-2531-6A5793FF3535}"/>
              </a:ext>
            </a:extLst>
          </p:cNvPr>
          <p:cNvPicPr>
            <a:picLocks noChangeAspect="1"/>
          </p:cNvPicPr>
          <p:nvPr/>
        </p:nvPicPr>
        <p:blipFill>
          <a:blip r:embed="rId2"/>
          <a:stretch>
            <a:fillRect/>
          </a:stretch>
        </p:blipFill>
        <p:spPr>
          <a:xfrm>
            <a:off x="5417260" y="918983"/>
            <a:ext cx="3029106" cy="4197566"/>
          </a:xfrm>
          <a:prstGeom prst="rect">
            <a:avLst/>
          </a:prstGeom>
        </p:spPr>
      </p:pic>
      <p:sp>
        <p:nvSpPr>
          <p:cNvPr id="18" name="Marcador de texto 3">
            <a:extLst>
              <a:ext uri="{FF2B5EF4-FFF2-40B4-BE49-F238E27FC236}">
                <a16:creationId xmlns:a16="http://schemas.microsoft.com/office/drawing/2014/main" id="{4712FE96-A59E-B467-57C3-6C507466C4CB}"/>
              </a:ext>
            </a:extLst>
          </p:cNvPr>
          <p:cNvSpPr>
            <a:spLocks noGrp="1"/>
          </p:cNvSpPr>
          <p:nvPr>
            <p:ph type="body" sz="quarter" idx="14"/>
          </p:nvPr>
        </p:nvSpPr>
        <p:spPr>
          <a:xfrm>
            <a:off x="372083" y="1674035"/>
            <a:ext cx="3144317" cy="387333"/>
          </a:xfrm>
        </p:spPr>
        <p:txBody>
          <a:bodyPr>
            <a:normAutofit/>
          </a:bodyPr>
          <a:lstStyle/>
          <a:p>
            <a:r>
              <a:rPr lang="ca-ES" sz="1300" dirty="0" err="1"/>
              <a:t>CulturaMent</a:t>
            </a:r>
            <a:r>
              <a:rPr lang="ca-ES" sz="1300" dirty="0"/>
              <a:t> i Salut</a:t>
            </a:r>
          </a:p>
        </p:txBody>
      </p:sp>
      <p:sp>
        <p:nvSpPr>
          <p:cNvPr id="19" name="Marcador de texto 5">
            <a:extLst>
              <a:ext uri="{FF2B5EF4-FFF2-40B4-BE49-F238E27FC236}">
                <a16:creationId xmlns:a16="http://schemas.microsoft.com/office/drawing/2014/main" id="{B193290E-D32D-B705-D5DF-6F224EC798D6}"/>
              </a:ext>
            </a:extLst>
          </p:cNvPr>
          <p:cNvSpPr txBox="1">
            <a:spLocks/>
          </p:cNvSpPr>
          <p:nvPr/>
        </p:nvSpPr>
        <p:spPr>
          <a:xfrm>
            <a:off x="372622" y="2002055"/>
            <a:ext cx="4006234" cy="918548"/>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sz="1400" b="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ca-ES" sz="800" dirty="0">
                <a:latin typeface="HelveticaNeueLT Std" panose="020B0604020202020204" pitchFamily="34" charset="0"/>
                <a:ea typeface="Calibri" panose="020F0502020204030204" pitchFamily="34" charset="0"/>
                <a:cs typeface="Times New Roman" panose="02020603050405020304" pitchFamily="18" charset="0"/>
              </a:rPr>
              <a:t>Si bé al punt 16 d’aquest PPT. us demanàvem que ens féssiu referència a les Àrees municipals o altres ens locals amb els que treballareu transversalment aquest projecte, en el cas específic d’aquesta línia B, seria convenient especificar amb quines àrees relacionades amb la salut treballareu transversalment.</a:t>
            </a:r>
          </a:p>
          <a:p>
            <a:pPr algn="just"/>
            <a:r>
              <a:rPr lang="ca-ES" sz="800" dirty="0">
                <a:latin typeface="HelveticaNeueLT Std" panose="020B0604020202020204" pitchFamily="34" charset="0"/>
              </a:rPr>
              <a:t>No oblideu especificar en què consistirà aquesta transversalitat.</a:t>
            </a:r>
          </a:p>
          <a:p>
            <a:pPr algn="just"/>
            <a:r>
              <a:rPr lang="ca-ES" sz="800" dirty="0">
                <a:latin typeface="HelveticaNeueLT Std" panose="020B0604020202020204" pitchFamily="34" charset="0"/>
              </a:rPr>
              <a:t> </a:t>
            </a:r>
          </a:p>
          <a:p>
            <a:endParaRPr lang="es-ES" sz="800" dirty="0"/>
          </a:p>
        </p:txBody>
      </p:sp>
      <p:sp>
        <p:nvSpPr>
          <p:cNvPr id="20" name="Marcador de texto 6">
            <a:extLst>
              <a:ext uri="{FF2B5EF4-FFF2-40B4-BE49-F238E27FC236}">
                <a16:creationId xmlns:a16="http://schemas.microsoft.com/office/drawing/2014/main" id="{2890625A-7E17-121F-0FEE-482164472BFF}"/>
              </a:ext>
            </a:extLst>
          </p:cNvPr>
          <p:cNvSpPr txBox="1">
            <a:spLocks/>
          </p:cNvSpPr>
          <p:nvPr/>
        </p:nvSpPr>
        <p:spPr>
          <a:xfrm>
            <a:off x="-3483" y="1656058"/>
            <a:ext cx="506835" cy="491814"/>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2400" b="1" kern="1200">
                <a:solidFill>
                  <a:srgbClr val="990036"/>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s-ES" sz="1800" dirty="0"/>
              <a:t>18.</a:t>
            </a:r>
          </a:p>
        </p:txBody>
      </p:sp>
      <p:cxnSp>
        <p:nvCxnSpPr>
          <p:cNvPr id="21" name="Connector de fletxa recta 20">
            <a:extLst>
              <a:ext uri="{FF2B5EF4-FFF2-40B4-BE49-F238E27FC236}">
                <a16:creationId xmlns:a16="http://schemas.microsoft.com/office/drawing/2014/main" id="{B459F91A-CB4C-7DBF-7AC0-8CEAE0DFD7F4}"/>
              </a:ext>
            </a:extLst>
          </p:cNvPr>
          <p:cNvCxnSpPr>
            <a:cxnSpLocks/>
          </p:cNvCxnSpPr>
          <p:nvPr/>
        </p:nvCxnSpPr>
        <p:spPr>
          <a:xfrm flipH="1" flipV="1">
            <a:off x="4435522" y="1889473"/>
            <a:ext cx="1078174" cy="1693064"/>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3" name="Marcador de texto 6">
            <a:extLst>
              <a:ext uri="{FF2B5EF4-FFF2-40B4-BE49-F238E27FC236}">
                <a16:creationId xmlns:a16="http://schemas.microsoft.com/office/drawing/2014/main" id="{D2B295F6-4D62-664D-CAE3-AC16AB8ABFE9}"/>
              </a:ext>
            </a:extLst>
          </p:cNvPr>
          <p:cNvSpPr txBox="1">
            <a:spLocks/>
          </p:cNvSpPr>
          <p:nvPr/>
        </p:nvSpPr>
        <p:spPr>
          <a:xfrm>
            <a:off x="-3483" y="2803023"/>
            <a:ext cx="544444" cy="491814"/>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2400" b="1" kern="1200">
                <a:solidFill>
                  <a:srgbClr val="990036"/>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s-ES" sz="1800" dirty="0"/>
              <a:t>19.</a:t>
            </a:r>
          </a:p>
        </p:txBody>
      </p:sp>
      <p:sp>
        <p:nvSpPr>
          <p:cNvPr id="27" name="Marcador de texto 4">
            <a:extLst>
              <a:ext uri="{FF2B5EF4-FFF2-40B4-BE49-F238E27FC236}">
                <a16:creationId xmlns:a16="http://schemas.microsoft.com/office/drawing/2014/main" id="{DE0B06C6-EE9D-D618-759B-A0ADD05966CD}"/>
              </a:ext>
            </a:extLst>
          </p:cNvPr>
          <p:cNvSpPr txBox="1">
            <a:spLocks/>
          </p:cNvSpPr>
          <p:nvPr/>
        </p:nvSpPr>
        <p:spPr>
          <a:xfrm>
            <a:off x="372082" y="2842101"/>
            <a:ext cx="3144317" cy="491814"/>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2400" b="1"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ca-ES" sz="1300" dirty="0"/>
              <a:t>Abast territorial del projecte</a:t>
            </a:r>
          </a:p>
        </p:txBody>
      </p:sp>
      <p:sp>
        <p:nvSpPr>
          <p:cNvPr id="29" name="Marcador de texto 8">
            <a:extLst>
              <a:ext uri="{FF2B5EF4-FFF2-40B4-BE49-F238E27FC236}">
                <a16:creationId xmlns:a16="http://schemas.microsoft.com/office/drawing/2014/main" id="{4ECA805A-5B39-EBBF-E419-0D61788D9B71}"/>
              </a:ext>
            </a:extLst>
          </p:cNvPr>
          <p:cNvSpPr txBox="1">
            <a:spLocks/>
          </p:cNvSpPr>
          <p:nvPr/>
        </p:nvSpPr>
        <p:spPr>
          <a:xfrm>
            <a:off x="361720" y="3088008"/>
            <a:ext cx="4005572" cy="1134825"/>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sz="1400" b="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ca-ES" sz="800" dirty="0">
                <a:latin typeface="HelveticaNeueLT Std" panose="020B0604020202020204" pitchFamily="34" charset="0"/>
                <a:ea typeface="Calibri" panose="020F0502020204030204" pitchFamily="34" charset="0"/>
                <a:cs typeface="Times New Roman" panose="02020603050405020304" pitchFamily="18" charset="0"/>
              </a:rPr>
              <a:t>En aquest apartat hauríeu d’informar sobre quin territori es pretén intervenir, si supera el marc territorial de l’ens local sol·licitant o, en cas dels ens supramunicipals o les </a:t>
            </a:r>
            <a:r>
              <a:rPr lang="ca-ES" sz="800" dirty="0" err="1">
                <a:latin typeface="HelveticaNeueLT Std" panose="020B0604020202020204" pitchFamily="34" charset="0"/>
                <a:ea typeface="Calibri" panose="020F0502020204030204" pitchFamily="34" charset="0"/>
                <a:cs typeface="Times New Roman" panose="02020603050405020304" pitchFamily="18" charset="0"/>
              </a:rPr>
              <a:t>mancomunacions</a:t>
            </a:r>
            <a:r>
              <a:rPr lang="ca-ES" sz="800" dirty="0">
                <a:latin typeface="HelveticaNeueLT Std" panose="020B0604020202020204" pitchFamily="34" charset="0"/>
                <a:ea typeface="Calibri" panose="020F0502020204030204" pitchFamily="34" charset="0"/>
                <a:cs typeface="Times New Roman" panose="02020603050405020304" pitchFamily="18" charset="0"/>
              </a:rPr>
              <a:t>, quin són els municipis participants.</a:t>
            </a:r>
          </a:p>
          <a:p>
            <a:pPr algn="just"/>
            <a:r>
              <a:rPr lang="ca-ES" sz="800" dirty="0">
                <a:latin typeface="HelveticaNeueLT Std" panose="020B0604020202020204" pitchFamily="34" charset="0"/>
                <a:ea typeface="Calibri" panose="020F0502020204030204" pitchFamily="34" charset="0"/>
                <a:cs typeface="Times New Roman" panose="02020603050405020304" pitchFamily="18" charset="0"/>
              </a:rPr>
              <a:t>En cas de col·laboració mancomunada caldrà especificar quins seran els ens locals amb els quals desenvolupareu el projecte i en què consistirà aquesta participació.</a:t>
            </a:r>
          </a:p>
          <a:p>
            <a:pPr algn="just"/>
            <a:endParaRPr lang="ca-ES" sz="800" dirty="0">
              <a:latin typeface="HelveticaNeueLT Std" panose="020B0604020202020204" pitchFamily="34" charset="0"/>
              <a:ea typeface="Calibri" panose="020F0502020204030204" pitchFamily="34" charset="0"/>
              <a:cs typeface="Times New Roman" panose="02020603050405020304" pitchFamily="18" charset="0"/>
            </a:endParaRPr>
          </a:p>
          <a:p>
            <a:pPr algn="just"/>
            <a:r>
              <a:rPr lang="ca-ES" sz="800" dirty="0">
                <a:latin typeface="HelveticaNeueLT Std" panose="020B0604020202020204" pitchFamily="34" charset="0"/>
                <a:cs typeface="Times New Roman" panose="02020603050405020304" pitchFamily="18" charset="0"/>
              </a:rPr>
              <a:t>Donat que aquest també és un dels criteris de valoració de les sol·licituds, no emplenar-ho us restaria puntuació.</a:t>
            </a:r>
          </a:p>
          <a:p>
            <a:pPr algn="just"/>
            <a:endParaRPr lang="ca-ES" sz="800" dirty="0">
              <a:latin typeface="HelveticaNeueLT Std" panose="020B0604020202020204" pitchFamily="34" charset="0"/>
              <a:cs typeface="Times New Roman" panose="02020603050405020304" pitchFamily="18" charset="0"/>
            </a:endParaRPr>
          </a:p>
          <a:p>
            <a:pPr algn="just"/>
            <a:endParaRPr lang="ca-ES" sz="800" dirty="0">
              <a:latin typeface="HelveticaNeueLT Std" panose="020B0604020202020204" pitchFamily="34" charset="0"/>
            </a:endParaRPr>
          </a:p>
        </p:txBody>
      </p:sp>
      <p:cxnSp>
        <p:nvCxnSpPr>
          <p:cNvPr id="24" name="Connector de fletxa recta 23">
            <a:extLst>
              <a:ext uri="{FF2B5EF4-FFF2-40B4-BE49-F238E27FC236}">
                <a16:creationId xmlns:a16="http://schemas.microsoft.com/office/drawing/2014/main" id="{E472DC3B-27B6-F1CD-B425-36461FB2362A}"/>
              </a:ext>
            </a:extLst>
          </p:cNvPr>
          <p:cNvCxnSpPr>
            <a:cxnSpLocks/>
          </p:cNvCxnSpPr>
          <p:nvPr/>
        </p:nvCxnSpPr>
        <p:spPr>
          <a:xfrm flipH="1" flipV="1">
            <a:off x="4435522" y="3002507"/>
            <a:ext cx="1078174" cy="103723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33" name="Marcador de texto 7">
            <a:extLst>
              <a:ext uri="{FF2B5EF4-FFF2-40B4-BE49-F238E27FC236}">
                <a16:creationId xmlns:a16="http://schemas.microsoft.com/office/drawing/2014/main" id="{06AFD8DD-7539-B8E6-8CD3-ADEBFB57145A}"/>
              </a:ext>
            </a:extLst>
          </p:cNvPr>
          <p:cNvSpPr txBox="1">
            <a:spLocks/>
          </p:cNvSpPr>
          <p:nvPr/>
        </p:nvSpPr>
        <p:spPr>
          <a:xfrm>
            <a:off x="-3483" y="4261911"/>
            <a:ext cx="506835" cy="491814"/>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2400" b="1" kern="1200">
                <a:solidFill>
                  <a:srgbClr val="990036"/>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s-ES" sz="1800" dirty="0"/>
              <a:t>20.</a:t>
            </a:r>
          </a:p>
        </p:txBody>
      </p:sp>
      <p:sp>
        <p:nvSpPr>
          <p:cNvPr id="34" name="Marcador de texto 4">
            <a:extLst>
              <a:ext uri="{FF2B5EF4-FFF2-40B4-BE49-F238E27FC236}">
                <a16:creationId xmlns:a16="http://schemas.microsoft.com/office/drawing/2014/main" id="{DEF8D07B-C498-91EE-27D0-C8798832B48F}"/>
              </a:ext>
            </a:extLst>
          </p:cNvPr>
          <p:cNvSpPr txBox="1">
            <a:spLocks/>
          </p:cNvSpPr>
          <p:nvPr/>
        </p:nvSpPr>
        <p:spPr>
          <a:xfrm>
            <a:off x="372622" y="4293467"/>
            <a:ext cx="3144317" cy="348597"/>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sz="2400" b="1"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ca-ES" sz="1300" dirty="0"/>
              <a:t>Contractacions</a:t>
            </a:r>
          </a:p>
        </p:txBody>
      </p:sp>
      <p:sp>
        <p:nvSpPr>
          <p:cNvPr id="35" name="Marcador de texto 8">
            <a:extLst>
              <a:ext uri="{FF2B5EF4-FFF2-40B4-BE49-F238E27FC236}">
                <a16:creationId xmlns:a16="http://schemas.microsoft.com/office/drawing/2014/main" id="{E2B7F2D6-CC37-2CE6-2D2A-3B17BBFE53B3}"/>
              </a:ext>
            </a:extLst>
          </p:cNvPr>
          <p:cNvSpPr txBox="1">
            <a:spLocks/>
          </p:cNvSpPr>
          <p:nvPr/>
        </p:nvSpPr>
        <p:spPr>
          <a:xfrm>
            <a:off x="366857" y="4570551"/>
            <a:ext cx="4000435" cy="367593"/>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1400" b="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ca-ES" sz="800" dirty="0">
                <a:latin typeface="HelveticaNeueLT Std" panose="020B0604020202020204" pitchFamily="34" charset="0"/>
              </a:rPr>
              <a:t>En cas que tingueu previst fer contractacions o col·laboracions per tal de dur a terme el projecte hauríeu de fer constar en aquest apartat en què consistiran. </a:t>
            </a:r>
          </a:p>
        </p:txBody>
      </p:sp>
      <p:cxnSp>
        <p:nvCxnSpPr>
          <p:cNvPr id="36" name="Connector de fletxa recta 35">
            <a:extLst>
              <a:ext uri="{FF2B5EF4-FFF2-40B4-BE49-F238E27FC236}">
                <a16:creationId xmlns:a16="http://schemas.microsoft.com/office/drawing/2014/main" id="{23FABAF7-91DE-0CDA-2D93-D7B66F3C475F}"/>
              </a:ext>
            </a:extLst>
          </p:cNvPr>
          <p:cNvCxnSpPr>
            <a:cxnSpLocks/>
          </p:cNvCxnSpPr>
          <p:nvPr/>
        </p:nvCxnSpPr>
        <p:spPr>
          <a:xfrm flipH="1" flipV="1">
            <a:off x="4435522" y="4496937"/>
            <a:ext cx="1054556" cy="25678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627710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8552" y="183324"/>
            <a:ext cx="7538414" cy="857250"/>
          </a:xfrm>
        </p:spPr>
        <p:txBody>
          <a:bodyPr>
            <a:normAutofit/>
          </a:bodyPr>
          <a:lstStyle/>
          <a:p>
            <a:r>
              <a:rPr lang="ca-ES" sz="2000" dirty="0">
                <a:solidFill>
                  <a:schemeClr val="tx1">
                    <a:lumMod val="65000"/>
                    <a:lumOff val="35000"/>
                  </a:schemeClr>
                </a:solidFill>
              </a:rPr>
              <a:t>Recurs: </a:t>
            </a:r>
            <a:br>
              <a:rPr lang="ca-ES" sz="2000" dirty="0">
                <a:solidFill>
                  <a:schemeClr val="tx1">
                    <a:lumMod val="65000"/>
                    <a:lumOff val="35000"/>
                  </a:schemeClr>
                </a:solidFill>
              </a:rPr>
            </a:br>
            <a:r>
              <a:rPr lang="ca-ES" sz="2000" dirty="0"/>
              <a:t>Projectes culturals</a:t>
            </a:r>
          </a:p>
        </p:txBody>
      </p:sp>
      <p:sp>
        <p:nvSpPr>
          <p:cNvPr id="28" name="Marcador de texto 4">
            <a:extLst>
              <a:ext uri="{FF2B5EF4-FFF2-40B4-BE49-F238E27FC236}">
                <a16:creationId xmlns:a16="http://schemas.microsoft.com/office/drawing/2014/main" id="{1F9D0535-3EDE-F7BF-0A28-9BB435CB5803}"/>
              </a:ext>
            </a:extLst>
          </p:cNvPr>
          <p:cNvSpPr txBox="1">
            <a:spLocks/>
          </p:cNvSpPr>
          <p:nvPr/>
        </p:nvSpPr>
        <p:spPr>
          <a:xfrm>
            <a:off x="0" y="1706698"/>
            <a:ext cx="3751172" cy="390907"/>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2400" b="1"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ca-ES" sz="1300" dirty="0"/>
              <a:t>Seguiment i avaluació de la programació</a:t>
            </a:r>
          </a:p>
        </p:txBody>
      </p:sp>
      <p:sp>
        <p:nvSpPr>
          <p:cNvPr id="29" name="Marcador de texto 8">
            <a:extLst>
              <a:ext uri="{FF2B5EF4-FFF2-40B4-BE49-F238E27FC236}">
                <a16:creationId xmlns:a16="http://schemas.microsoft.com/office/drawing/2014/main" id="{29EE5A1D-CD7A-0BE5-66AC-9B1052A97F74}"/>
              </a:ext>
            </a:extLst>
          </p:cNvPr>
          <p:cNvSpPr txBox="1">
            <a:spLocks/>
          </p:cNvSpPr>
          <p:nvPr/>
        </p:nvSpPr>
        <p:spPr>
          <a:xfrm>
            <a:off x="395755" y="2032239"/>
            <a:ext cx="4016460" cy="483523"/>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1400" b="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ca-ES" sz="800" dirty="0">
                <a:latin typeface="HelveticaNeueLT Std" panose="020B0604020202020204" pitchFamily="34" charset="0"/>
              </a:rPr>
              <a:t>Aquí hauríeu de detallar quins sistemes d’avaluació i seguiment teniu previstos per valorar l’eficàcia i eficiència de les estratègies que fareu servir per mesurar l’assoliment dels objectius previstos. </a:t>
            </a:r>
          </a:p>
        </p:txBody>
      </p:sp>
      <p:pic>
        <p:nvPicPr>
          <p:cNvPr id="30" name="Gràfic 29" descr="Head with gears with solid fill">
            <a:extLst>
              <a:ext uri="{FF2B5EF4-FFF2-40B4-BE49-F238E27FC236}">
                <a16:creationId xmlns:a16="http://schemas.microsoft.com/office/drawing/2014/main" id="{6EC1F8A5-BF16-FC35-9627-69D0647A480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95755" y="2656296"/>
            <a:ext cx="359839" cy="359839"/>
          </a:xfrm>
          <a:prstGeom prst="rect">
            <a:avLst/>
          </a:prstGeom>
        </p:spPr>
      </p:pic>
      <p:pic>
        <p:nvPicPr>
          <p:cNvPr id="3" name="Imatge 2">
            <a:extLst>
              <a:ext uri="{FF2B5EF4-FFF2-40B4-BE49-F238E27FC236}">
                <a16:creationId xmlns:a16="http://schemas.microsoft.com/office/drawing/2014/main" id="{A29AB5A6-AEC0-3E38-EE63-1D17474E16E4}"/>
              </a:ext>
            </a:extLst>
          </p:cNvPr>
          <p:cNvPicPr>
            <a:picLocks noChangeAspect="1"/>
          </p:cNvPicPr>
          <p:nvPr/>
        </p:nvPicPr>
        <p:blipFill>
          <a:blip r:embed="rId4"/>
          <a:stretch>
            <a:fillRect/>
          </a:stretch>
        </p:blipFill>
        <p:spPr>
          <a:xfrm>
            <a:off x="5451916" y="851765"/>
            <a:ext cx="2914800" cy="4229317"/>
          </a:xfrm>
          <a:prstGeom prst="rect">
            <a:avLst/>
          </a:prstGeom>
        </p:spPr>
      </p:pic>
      <p:sp>
        <p:nvSpPr>
          <p:cNvPr id="14" name="Marcador de texto 4"/>
          <p:cNvSpPr txBox="1">
            <a:spLocks/>
          </p:cNvSpPr>
          <p:nvPr/>
        </p:nvSpPr>
        <p:spPr>
          <a:xfrm>
            <a:off x="391128" y="3326231"/>
            <a:ext cx="3144317" cy="336179"/>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2400" b="1"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ca-ES" sz="1300" dirty="0"/>
              <a:t>Seguiment i avaluació</a:t>
            </a:r>
          </a:p>
        </p:txBody>
      </p:sp>
      <p:sp>
        <p:nvSpPr>
          <p:cNvPr id="15" name="Marcador de texto 7"/>
          <p:cNvSpPr txBox="1">
            <a:spLocks/>
          </p:cNvSpPr>
          <p:nvPr/>
        </p:nvSpPr>
        <p:spPr>
          <a:xfrm>
            <a:off x="0" y="3307114"/>
            <a:ext cx="501381" cy="491814"/>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2400" b="1" kern="1200">
                <a:solidFill>
                  <a:srgbClr val="990036"/>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s-ES" sz="1800" dirty="0"/>
              <a:t>21.</a:t>
            </a:r>
          </a:p>
        </p:txBody>
      </p:sp>
      <p:sp>
        <p:nvSpPr>
          <p:cNvPr id="16" name="Marcador de texto 8">
            <a:extLst>
              <a:ext uri="{FF2B5EF4-FFF2-40B4-BE49-F238E27FC236}">
                <a16:creationId xmlns:a16="http://schemas.microsoft.com/office/drawing/2014/main" id="{3FE5E5B8-5EEA-33DF-FCE6-1F0C415D240A}"/>
              </a:ext>
            </a:extLst>
          </p:cNvPr>
          <p:cNvSpPr txBox="1">
            <a:spLocks/>
          </p:cNvSpPr>
          <p:nvPr/>
        </p:nvSpPr>
        <p:spPr>
          <a:xfrm>
            <a:off x="391128" y="3617191"/>
            <a:ext cx="4016460" cy="1548647"/>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sz="1400" b="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lnSpc>
                <a:spcPct val="107000"/>
              </a:lnSpc>
              <a:spcAft>
                <a:spcPts val="800"/>
              </a:spcAft>
            </a:pPr>
            <a:r>
              <a:rPr lang="ca-ES" sz="800" dirty="0">
                <a:latin typeface="HelveticaNeueLT Std" panose="020B0604020202020204" pitchFamily="34" charset="0"/>
                <a:ea typeface="Calibri" panose="020F0502020204030204" pitchFamily="34" charset="0"/>
                <a:cs typeface="Times New Roman" panose="02020603050405020304" pitchFamily="18" charset="0"/>
              </a:rPr>
              <a:t>Seria convenient exposar si s’utilitzen indicadors </a:t>
            </a:r>
            <a:r>
              <a:rPr lang="ca-ES" sz="700" dirty="0">
                <a:latin typeface="HelveticaNeueLT Std" panose="020B0604020202020204" pitchFamily="34" charset="0"/>
                <a:ea typeface="Calibri" panose="020F0502020204030204" pitchFamily="34" charset="0"/>
                <a:cs typeface="Times New Roman" panose="02020603050405020304" pitchFamily="18" charset="0"/>
              </a:rPr>
              <a:t>que</a:t>
            </a:r>
            <a:r>
              <a:rPr lang="ca-ES" sz="800" dirty="0">
                <a:latin typeface="HelveticaNeueLT Std" panose="020B0604020202020204" pitchFamily="34" charset="0"/>
                <a:ea typeface="Calibri" panose="020F0502020204030204" pitchFamily="34" charset="0"/>
                <a:cs typeface="Times New Roman" panose="02020603050405020304" pitchFamily="18" charset="0"/>
              </a:rPr>
              <a:t> permetin l'avaluació qualitativa i quantitativa de la programació cultural presentada. La vigència del projecte, quins serien els espais de seguiment i coordinació per fer una anàlisi de l’execució del projecte són altres dels aspectes que podríeu detallar. A més, convindria que tinguéssiu present quins són els resultats i els impactes (econòmics, socials, culturals, educatius) que voleu assolir i com obtindreu la informació necessària per saber si els esteu aconseguint. Respecte la qualitat podríeu donar resposta a preguntes com ara els efectes que perseguiu en la qualitat de vida de les persones, en els seus coneixements, respecte a la identitat cultural, la cohesió social, l’equitat, el medi ambient, la sostenibilitat, la educació, generar valor en sentit ampli, etc.</a:t>
            </a:r>
          </a:p>
          <a:p>
            <a:pPr algn="just"/>
            <a:endParaRPr lang="es-ES" sz="1000" dirty="0">
              <a:latin typeface="HelveticaNeueLT Std" panose="020B0604020202020204" pitchFamily="34" charset="0"/>
            </a:endParaRPr>
          </a:p>
        </p:txBody>
      </p:sp>
      <p:cxnSp>
        <p:nvCxnSpPr>
          <p:cNvPr id="4" name="Connector de fletxa recta 3">
            <a:extLst>
              <a:ext uri="{FF2B5EF4-FFF2-40B4-BE49-F238E27FC236}">
                <a16:creationId xmlns:a16="http://schemas.microsoft.com/office/drawing/2014/main" id="{9ACFF7FE-BBEC-1E0A-7E77-3ED2F6D339FA}"/>
              </a:ext>
            </a:extLst>
          </p:cNvPr>
          <p:cNvCxnSpPr>
            <a:cxnSpLocks/>
          </p:cNvCxnSpPr>
          <p:nvPr/>
        </p:nvCxnSpPr>
        <p:spPr>
          <a:xfrm flipH="1">
            <a:off x="4435522" y="2251881"/>
            <a:ext cx="1078174" cy="120100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2" name="Marcador de texto 8">
            <a:extLst>
              <a:ext uri="{FF2B5EF4-FFF2-40B4-BE49-F238E27FC236}">
                <a16:creationId xmlns:a16="http://schemas.microsoft.com/office/drawing/2014/main" id="{AE5C229D-742E-A826-D231-7E378EC162B4}"/>
              </a:ext>
            </a:extLst>
          </p:cNvPr>
          <p:cNvSpPr txBox="1">
            <a:spLocks/>
          </p:cNvSpPr>
          <p:nvPr/>
        </p:nvSpPr>
        <p:spPr>
          <a:xfrm>
            <a:off x="777284" y="2548837"/>
            <a:ext cx="3630303" cy="750757"/>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1400" b="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ca-ES" sz="800" b="1" dirty="0">
                <a:latin typeface="HelveticaNeueLT Std" panose="020B0604020202020204" pitchFamily="34" charset="0"/>
              </a:rPr>
              <a:t>Important! </a:t>
            </a:r>
            <a:r>
              <a:rPr lang="ca-ES" sz="800" dirty="0">
                <a:latin typeface="HelveticaNeueLT Std" panose="020B0604020202020204" pitchFamily="34" charset="0"/>
              </a:rPr>
              <a:t>En cas que apunteu “Indicadors de seguiment” com a mètode de seguiment i avaluació, no es tindrà en compte de cara a la puntuació si no els especifiqueu.</a:t>
            </a:r>
          </a:p>
          <a:p>
            <a:pPr algn="just"/>
            <a:r>
              <a:rPr lang="ca-ES" sz="800" dirty="0">
                <a:latin typeface="HelveticaNeueLT Std" panose="020B0604020202020204" pitchFamily="34" charset="0"/>
              </a:rPr>
              <a:t>Cal que tingueu present que aquest és un altre dels criteris de valoració de la sol·licitud. </a:t>
            </a:r>
          </a:p>
        </p:txBody>
      </p:sp>
    </p:spTree>
    <p:extLst>
      <p:ext uri="{BB962C8B-B14F-4D97-AF65-F5344CB8AC3E}">
        <p14:creationId xmlns:p14="http://schemas.microsoft.com/office/powerpoint/2010/main" val="3741379922"/>
      </p:ext>
    </p:extLst>
  </p:cSld>
  <p:clrMapOvr>
    <a:masterClrMapping/>
  </p:clrMapOvr>
</p:sld>
</file>

<file path=ppt/theme/theme1.xml><?xml version="1.0" encoding="utf-8"?>
<a:theme xmlns:a="http://schemas.openxmlformats.org/drawingml/2006/main" name="DiBa CAT">
  <a:themeElements>
    <a:clrScheme name="Colors DiBa">
      <a:dk1>
        <a:srgbClr val="000000"/>
      </a:dk1>
      <a:lt1>
        <a:sysClr val="window" lastClr="FFFFFF"/>
      </a:lt1>
      <a:dk2>
        <a:srgbClr val="992A38"/>
      </a:dk2>
      <a:lt2>
        <a:srgbClr val="EEEEEE"/>
      </a:lt2>
      <a:accent1>
        <a:srgbClr val="992A38"/>
      </a:accent1>
      <a:accent2>
        <a:srgbClr val="DAB639"/>
      </a:accent2>
      <a:accent3>
        <a:srgbClr val="437396"/>
      </a:accent3>
      <a:accent4>
        <a:srgbClr val="79296E"/>
      </a:accent4>
      <a:accent5>
        <a:srgbClr val="93C5E3"/>
      </a:accent5>
      <a:accent6>
        <a:srgbClr val="B8BC28"/>
      </a:accent6>
      <a:hlink>
        <a:srgbClr val="992A38"/>
      </a:hlink>
      <a:folHlink>
        <a:srgbClr val="8C8A8A"/>
      </a:folHlink>
    </a:clrScheme>
    <a:fontScheme name="Clásico de Offic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6"/>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AMB COLORS">
  <a:themeElements>
    <a:clrScheme name="Colors DiBa">
      <a:dk1>
        <a:srgbClr val="000000"/>
      </a:dk1>
      <a:lt1>
        <a:sysClr val="window" lastClr="FFFFFF"/>
      </a:lt1>
      <a:dk2>
        <a:srgbClr val="992A38"/>
      </a:dk2>
      <a:lt2>
        <a:srgbClr val="EEEEEE"/>
      </a:lt2>
      <a:accent1>
        <a:srgbClr val="992A38"/>
      </a:accent1>
      <a:accent2>
        <a:srgbClr val="DAB639"/>
      </a:accent2>
      <a:accent3>
        <a:srgbClr val="437396"/>
      </a:accent3>
      <a:accent4>
        <a:srgbClr val="79296E"/>
      </a:accent4>
      <a:accent5>
        <a:srgbClr val="93C5E3"/>
      </a:accent5>
      <a:accent6>
        <a:srgbClr val="B8BC28"/>
      </a:accent6>
      <a:hlink>
        <a:srgbClr val="992A38"/>
      </a:hlink>
      <a:folHlink>
        <a:srgbClr val="8C8A8A"/>
      </a:folHlink>
    </a:clrScheme>
    <a:fontScheme name="Clásico de Offic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6"/>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COPIA PEGA">
  <a:themeElements>
    <a:clrScheme name="Colors DiBa">
      <a:dk1>
        <a:srgbClr val="000000"/>
      </a:dk1>
      <a:lt1>
        <a:sysClr val="window" lastClr="FFFFFF"/>
      </a:lt1>
      <a:dk2>
        <a:srgbClr val="992A38"/>
      </a:dk2>
      <a:lt2>
        <a:srgbClr val="EEEEEE"/>
      </a:lt2>
      <a:accent1>
        <a:srgbClr val="992A38"/>
      </a:accent1>
      <a:accent2>
        <a:srgbClr val="DAB639"/>
      </a:accent2>
      <a:accent3>
        <a:srgbClr val="437396"/>
      </a:accent3>
      <a:accent4>
        <a:srgbClr val="79296E"/>
      </a:accent4>
      <a:accent5>
        <a:srgbClr val="93C5E3"/>
      </a:accent5>
      <a:accent6>
        <a:srgbClr val="B8BC28"/>
      </a:accent6>
      <a:hlink>
        <a:srgbClr val="992A38"/>
      </a:hlink>
      <a:folHlink>
        <a:srgbClr val="8C8A8A"/>
      </a:folHlink>
    </a:clrScheme>
    <a:fontScheme name="Clásico de Offic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6"/>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FONS VERMELL">
  <a:themeElements>
    <a:clrScheme name="Diputació Barcelona">
      <a:dk1>
        <a:srgbClr val="000000"/>
      </a:dk1>
      <a:lt1>
        <a:sysClr val="window" lastClr="FFFFFF"/>
      </a:lt1>
      <a:dk2>
        <a:srgbClr val="990036"/>
      </a:dk2>
      <a:lt2>
        <a:srgbClr val="EEEEEE"/>
      </a:lt2>
      <a:accent1>
        <a:srgbClr val="B7BC28"/>
      </a:accent1>
      <a:accent2>
        <a:srgbClr val="DAB639"/>
      </a:accent2>
      <a:accent3>
        <a:srgbClr val="437396"/>
      </a:accent3>
      <a:accent4>
        <a:srgbClr val="79296E"/>
      </a:accent4>
      <a:accent5>
        <a:srgbClr val="93C5E3"/>
      </a:accent5>
      <a:accent6>
        <a:srgbClr val="6F903F"/>
      </a:accent6>
      <a:hlink>
        <a:srgbClr val="A09581"/>
      </a:hlink>
      <a:folHlink>
        <a:srgbClr val="98682A"/>
      </a:folHlink>
    </a:clrScheme>
    <a:fontScheme name="Clásico de Offic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PORTADES">
  <a:themeElements>
    <a:clrScheme name="Diputació Barcelona">
      <a:dk1>
        <a:srgbClr val="000000"/>
      </a:dk1>
      <a:lt1>
        <a:sysClr val="window" lastClr="FFFFFF"/>
      </a:lt1>
      <a:dk2>
        <a:srgbClr val="990036"/>
      </a:dk2>
      <a:lt2>
        <a:srgbClr val="EEEEEE"/>
      </a:lt2>
      <a:accent1>
        <a:srgbClr val="B7BC28"/>
      </a:accent1>
      <a:accent2>
        <a:srgbClr val="DAB639"/>
      </a:accent2>
      <a:accent3>
        <a:srgbClr val="437396"/>
      </a:accent3>
      <a:accent4>
        <a:srgbClr val="79296E"/>
      </a:accent4>
      <a:accent5>
        <a:srgbClr val="93C5E3"/>
      </a:accent5>
      <a:accent6>
        <a:srgbClr val="6F903F"/>
      </a:accent6>
      <a:hlink>
        <a:srgbClr val="A09581"/>
      </a:hlink>
      <a:folHlink>
        <a:srgbClr val="98682A"/>
      </a:folHlink>
    </a:clrScheme>
    <a:fontScheme name="Clásico de Offic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DiBa Cat plantilla</Template>
  <TotalTime>2958</TotalTime>
  <Words>2738</Words>
  <Application>Microsoft Office PowerPoint</Application>
  <PresentationFormat>Presentació en pantalla (16:9)</PresentationFormat>
  <Paragraphs>170</Paragraphs>
  <Slides>13</Slides>
  <Notes>0</Notes>
  <HiddenSlides>0</HiddenSlides>
  <MMClips>0</MMClips>
  <ScaleCrop>false</ScaleCrop>
  <HeadingPairs>
    <vt:vector size="6" baseType="variant">
      <vt:variant>
        <vt:lpstr>Tipus de lletra utilitzats</vt:lpstr>
      </vt:variant>
      <vt:variant>
        <vt:i4>4</vt:i4>
      </vt:variant>
      <vt:variant>
        <vt:lpstr>Tema</vt:lpstr>
      </vt:variant>
      <vt:variant>
        <vt:i4>5</vt:i4>
      </vt:variant>
      <vt:variant>
        <vt:lpstr>Títols de les diapositives</vt:lpstr>
      </vt:variant>
      <vt:variant>
        <vt:i4>13</vt:i4>
      </vt:variant>
    </vt:vector>
  </HeadingPairs>
  <TitlesOfParts>
    <vt:vector size="22" baseType="lpstr">
      <vt:lpstr>Arial</vt:lpstr>
      <vt:lpstr>Calibri</vt:lpstr>
      <vt:lpstr>Helvetica</vt:lpstr>
      <vt:lpstr>HelveticaNeueLT Std</vt:lpstr>
      <vt:lpstr>DiBa CAT</vt:lpstr>
      <vt:lpstr>AMB COLORS</vt:lpstr>
      <vt:lpstr>COPIA PEGA</vt:lpstr>
      <vt:lpstr>FONS VERMELL</vt:lpstr>
      <vt:lpstr>PORTADES</vt:lpstr>
      <vt:lpstr>Presentació del PowerPoint</vt:lpstr>
      <vt:lpstr>Recurs:  Projectes culturals</vt:lpstr>
      <vt:lpstr>Recurs:  Projectes culturals</vt:lpstr>
      <vt:lpstr>Recurs:  Projectes culturals</vt:lpstr>
      <vt:lpstr>Recurs:  Projectes culturals</vt:lpstr>
      <vt:lpstr>Recurs:  Projectes culturals</vt:lpstr>
      <vt:lpstr>Recurs:  Projectes culturals</vt:lpstr>
      <vt:lpstr>Recurs:  Projectes culturals</vt:lpstr>
      <vt:lpstr>Recurs:  Projectes culturals</vt:lpstr>
      <vt:lpstr>Recurs:  Projectes culturals</vt:lpstr>
      <vt:lpstr>Recurs:  Projectes culturals</vt:lpstr>
      <vt:lpstr>Recurs:  Projectes culturals</vt:lpstr>
      <vt:lpstr>Presentació del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Jordi Garcia jane</dc:creator>
  <cp:lastModifiedBy>MONDEJAR ESCOLANO, ROSA MARIA</cp:lastModifiedBy>
  <cp:revision>144</cp:revision>
  <cp:lastPrinted>2022-12-20T09:04:47Z</cp:lastPrinted>
  <dcterms:created xsi:type="dcterms:W3CDTF">2020-11-10T08:00:18Z</dcterms:created>
  <dcterms:modified xsi:type="dcterms:W3CDTF">2024-10-28T12:34:44Z</dcterms:modified>
</cp:coreProperties>
</file>