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257" r:id="rId6"/>
    <p:sldId id="279" r:id="rId7"/>
    <p:sldId id="287" r:id="rId8"/>
    <p:sldId id="289" r:id="rId9"/>
    <p:sldId id="280" r:id="rId10"/>
    <p:sldId id="284" r:id="rId11"/>
    <p:sldId id="292" r:id="rId12"/>
    <p:sldId id="264" r:id="rId13"/>
    <p:sldId id="290" r:id="rId14"/>
    <p:sldId id="265" r:id="rId15"/>
  </p:sldIdLst>
  <p:sldSz cx="10693400" cy="7562850"/>
  <p:notesSz cx="10693400" cy="756285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54A"/>
    <a:srgbClr val="1FA4B8"/>
    <a:srgbClr val="FA9E1D"/>
    <a:srgbClr val="01A1A9"/>
    <a:srgbClr val="AB4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488" y="4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desplazar la diapositiva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13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706ABC9-6C88-4E2B-8595-BD816A914313}" type="slidenum">
              <a:rPr lang="es-ES" sz="1400" b="0" strike="noStrike" spc="-1">
                <a:latin typeface="Times New Roman"/>
              </a:rPr>
              <a:t>‹#›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428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1069920" y="3639960"/>
            <a:ext cx="8553240" cy="29779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6058080" y="7183440"/>
            <a:ext cx="4632120" cy="379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BD3DD5E-0817-427B-A8D4-8A9978BE7340}" type="slidenum">
              <a:rPr lang="ca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S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843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216000" indent="-200520" algn="r">
              <a:lnSpc>
                <a:spcPct val="100000"/>
              </a:lnSpc>
              <a:tabLst>
                <a:tab pos="0" algn="l"/>
              </a:tabLst>
            </a:pPr>
            <a:fld id="{4FA0764B-D62E-456D-907E-09E0238C4306}" type="slidenum">
              <a:rPr lang="ca-ES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862440" y="9434520"/>
            <a:ext cx="2942280" cy="48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200520" algn="r">
              <a:lnSpc>
                <a:spcPct val="100000"/>
              </a:lnSpc>
              <a:tabLst>
                <a:tab pos="0" algn="l"/>
              </a:tabLst>
            </a:pPr>
            <a:fld id="{A4F5C2AB-D604-4BC4-A946-97F85E6A7351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862440" y="9434520"/>
            <a:ext cx="2942280" cy="48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197280" algn="r">
              <a:lnSpc>
                <a:spcPct val="100000"/>
              </a:lnSpc>
              <a:tabLst>
                <a:tab pos="0" algn="l"/>
              </a:tabLst>
            </a:pPr>
            <a:fld id="{19F105CC-318E-4D91-9AD9-9FD2A1F97012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862440" y="9434520"/>
            <a:ext cx="2951640" cy="49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197280" algn="r">
              <a:lnSpc>
                <a:spcPct val="100000"/>
              </a:lnSpc>
              <a:tabLst>
                <a:tab pos="0" algn="l"/>
              </a:tabLst>
            </a:pPr>
            <a:fld id="{3E452864-094D-4180-B6F7-7755AA083ABA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5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779463" y="746125"/>
            <a:ext cx="5260975" cy="3722688"/>
          </a:xfrm>
          <a:prstGeom prst="rect">
            <a:avLst/>
          </a:prstGeom>
        </p:spPr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6880" cy="446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3862440" y="9434520"/>
            <a:ext cx="295488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088FF06F-748B-46DF-8747-4CBE0F9FEAF9}" type="slidenum">
              <a:rPr lang="ca-ES" sz="1300" b="0" strike="noStrike" spc="-1">
                <a:solidFill>
                  <a:srgbClr val="000000"/>
                </a:solidFill>
                <a:latin typeface="+mn-lt"/>
                <a:ea typeface="Microsoft YaHei"/>
              </a:rPr>
              <a:t>2</a:t>
            </a:fld>
            <a:endParaRPr lang="es-E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519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8213" y="736600"/>
            <a:ext cx="5140325" cy="36353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59022A-2619-4985-BFB1-3FD6D5FCAB0D}" type="slidenum">
              <a:rPr lang="es-ES" sz="1300" spc="-1">
                <a:solidFill>
                  <a:prstClr val="black"/>
                </a:solidFill>
                <a:latin typeface="Times New Roman"/>
              </a:rPr>
              <a:pPr algn="r"/>
              <a:t>3</a:t>
            </a:fld>
            <a:endParaRPr lang="es-ES" sz="13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5639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216000" indent="-200520" algn="r">
              <a:lnSpc>
                <a:spcPct val="100000"/>
              </a:lnSpc>
              <a:tabLst>
                <a:tab pos="0" algn="l"/>
              </a:tabLst>
            </a:pPr>
            <a:fld id="{4FA0764B-D62E-456D-907E-09E0238C4306}" type="slidenum">
              <a:rPr lang="ca-ES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es-ES" sz="12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862440" y="9434520"/>
            <a:ext cx="2942280" cy="48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200520" algn="r">
              <a:lnSpc>
                <a:spcPct val="100000"/>
              </a:lnSpc>
              <a:tabLst>
                <a:tab pos="0" algn="l"/>
              </a:tabLst>
            </a:pPr>
            <a:fld id="{A4F5C2AB-D604-4BC4-A946-97F85E6A7351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3862440" y="9434520"/>
            <a:ext cx="2942280" cy="48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197280" algn="r">
              <a:lnSpc>
                <a:spcPct val="100000"/>
              </a:lnSpc>
              <a:tabLst>
                <a:tab pos="0" algn="l"/>
              </a:tabLst>
            </a:pPr>
            <a:fld id="{19F105CC-318E-4D91-9AD9-9FD2A1F97012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3862440" y="9434520"/>
            <a:ext cx="2951640" cy="491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marL="216000" indent="-197280" algn="r">
              <a:lnSpc>
                <a:spcPct val="100000"/>
              </a:lnSpc>
              <a:tabLst>
                <a:tab pos="0" algn="l"/>
              </a:tabLst>
            </a:pPr>
            <a:fld id="{3E452864-094D-4180-B6F7-7755AA083ABA}" type="slidenum">
              <a:rPr lang="ca-ES" sz="13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4</a:t>
            </a:fld>
            <a:endParaRPr lang="es-ES" sz="1300" b="0" strike="noStrike" spc="-1">
              <a:latin typeface="Arial"/>
            </a:endParaRPr>
          </a:p>
        </p:txBody>
      </p:sp>
      <p:sp>
        <p:nvSpPr>
          <p:cNvPr id="215" name="PlaceHolder 5"/>
          <p:cNvSpPr>
            <a:spLocks noGrp="1" noRot="1" noChangeAspect="1"/>
          </p:cNvSpPr>
          <p:nvPr>
            <p:ph type="sldImg"/>
          </p:nvPr>
        </p:nvSpPr>
        <p:spPr>
          <a:xfrm>
            <a:off x="779463" y="746125"/>
            <a:ext cx="5260975" cy="3722688"/>
          </a:xfrm>
          <a:prstGeom prst="rect">
            <a:avLst/>
          </a:prstGeom>
        </p:spPr>
      </p:sp>
      <p:sp>
        <p:nvSpPr>
          <p:cNvPr id="216" name="PlaceHolder 6"/>
          <p:cNvSpPr>
            <a:spLocks noGrp="1"/>
          </p:cNvSpPr>
          <p:nvPr>
            <p:ph type="body"/>
          </p:nvPr>
        </p:nvSpPr>
        <p:spPr>
          <a:xfrm>
            <a:off x="681120" y="4716360"/>
            <a:ext cx="5456880" cy="4467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3862440" y="9434520"/>
            <a:ext cx="295488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760" tIns="47880" rIns="95760" bIns="478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fld id="{088FF06F-748B-46DF-8747-4CBE0F9FEAF9}" type="slidenum">
              <a:rPr lang="ca-ES" sz="1300" b="0" strike="noStrike" spc="-1">
                <a:solidFill>
                  <a:srgbClr val="000000"/>
                </a:solidFill>
                <a:latin typeface="+mn-lt"/>
                <a:ea typeface="Microsoft YaHei"/>
              </a:rPr>
              <a:t>4</a:t>
            </a:fld>
            <a:endParaRPr lang="es-ES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683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67375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706ABC9-6C88-4E2B-8595-BD816A914313}" type="slidenum">
              <a:rPr lang="es-ES" sz="1400" b="0" strike="noStrike" spc="-1" smtClean="0">
                <a:latin typeface="Times New Roman"/>
              </a:rPr>
              <a:t>5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483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8213" y="736600"/>
            <a:ext cx="5140325" cy="36353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459022A-2619-4985-BFB1-3FD6D5FCAB0D}" type="slidenum">
              <a:rPr lang="es-ES" sz="1300" spc="-1">
                <a:solidFill>
                  <a:prstClr val="black"/>
                </a:solidFill>
                <a:latin typeface="Times New Roman"/>
              </a:rPr>
              <a:pPr algn="r"/>
              <a:t>6</a:t>
            </a:fld>
            <a:endParaRPr lang="es-ES" sz="1300" spc="-1">
              <a:solidFill>
                <a:prstClr val="black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426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936B79A-6253-4D24-9D92-B53B8ADB4354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s-ES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7661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46150" y="812800"/>
            <a:ext cx="5667375" cy="4008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706ABC9-6C88-4E2B-8595-BD816A914313}" type="slidenum">
              <a:rPr lang="es-ES" sz="1400" b="0" strike="noStrike" spc="-1" smtClean="0">
                <a:latin typeface="Times New Roman"/>
              </a:rPr>
              <a:t>10</a:t>
            </a:fld>
            <a:endParaRPr lang="es-E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583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body"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7"/>
          <p:cNvSpPr>
            <a:spLocks noGrp="1"/>
          </p:cNvSpPr>
          <p:nvPr>
            <p:ph type="body"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12/21/2021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7743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12/21/2021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0686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23300" y="1385951"/>
            <a:ext cx="3297554" cy="4032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17298" y="1385951"/>
            <a:ext cx="3542029" cy="5226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12/21/2021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864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130" cy="3780154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12/21/2021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6686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12/21/2021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415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74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_tradn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_tradn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 hidden="1"/>
          <p:cNvSpPr/>
          <p:nvPr/>
        </p:nvSpPr>
        <p:spPr>
          <a:xfrm>
            <a:off x="0" y="0"/>
            <a:ext cx="1440000" cy="7560000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2" hidden="1"/>
          <p:cNvSpPr/>
          <p:nvPr/>
        </p:nvSpPr>
        <p:spPr>
          <a:xfrm>
            <a:off x="657360" y="329400"/>
            <a:ext cx="114840" cy="194760"/>
          </a:xfrm>
          <a:prstGeom prst="rect">
            <a:avLst/>
          </a:prstGeom>
          <a:blipFill rotWithShape="0"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1028880" y="329400"/>
            <a:ext cx="114840" cy="194760"/>
          </a:xfrm>
          <a:prstGeom prst="rect">
            <a:avLst/>
          </a:prstGeom>
          <a:blipFill rotWithShape="0"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783360" y="363960"/>
            <a:ext cx="260640" cy="17244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353160" y="319320"/>
            <a:ext cx="338400" cy="212760"/>
          </a:xfrm>
          <a:prstGeom prst="rect">
            <a:avLst/>
          </a:prstGeom>
          <a:blipFill rotWithShape="0">
            <a:blip r:embed="rId16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350280" y="6948000"/>
            <a:ext cx="747360" cy="245520"/>
          </a:xfrm>
          <a:prstGeom prst="rect">
            <a:avLst/>
          </a:prstGeom>
          <a:blipFill rotWithShape="0">
            <a:blip r:embed="rId17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0"/>
            <a:ext cx="10691640" cy="3779640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80002"/>
                </a:lnTo>
                <a:lnTo>
                  <a:pt x="10692003" y="378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783360" y="622440"/>
            <a:ext cx="9126360" cy="5583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_tradnl" sz="35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3635640" y="7033320"/>
            <a:ext cx="3421440" cy="3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534600" y="7033320"/>
            <a:ext cx="2459160" cy="37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47632D3-84C7-48CE-9A8E-361E5F865BA8}" type="datetime">
              <a:rPr lang="en-US" sz="1800" b="0" strike="noStrike" spc="-1">
                <a:solidFill>
                  <a:srgbClr val="B2B2B2"/>
                </a:solidFill>
                <a:latin typeface="Calibri"/>
              </a:rPr>
              <a:t>12/21/2021</a:t>
            </a:fld>
            <a:endParaRPr lang="es-ES" sz="1800" b="0" strike="noStrike" spc="-1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10027080" y="7016400"/>
            <a:ext cx="245520" cy="195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8160">
              <a:lnSpc>
                <a:spcPts val="1426"/>
              </a:lnSpc>
            </a:pPr>
            <a:fld id="{FF54A26B-E69C-4C83-A439-C110473A1D85}" type="slidenum">
              <a:rPr lang="es-ES_tradnl" sz="1200" b="0" strike="noStrike" spc="-1">
                <a:solidFill>
                  <a:srgbClr val="1FA4B8"/>
                </a:solidFill>
                <a:latin typeface="Arial"/>
              </a:rPr>
              <a:t>‹#›</a:t>
            </a:fld>
            <a:endParaRPr lang="es-ES" sz="1200" b="0" strike="noStrike" spc="-1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0" y="0"/>
            <a:ext cx="1440000" cy="7560000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2"/>
          <p:cNvSpPr/>
          <p:nvPr/>
        </p:nvSpPr>
        <p:spPr>
          <a:xfrm>
            <a:off x="657360" y="329400"/>
            <a:ext cx="114840" cy="194760"/>
          </a:xfrm>
          <a:prstGeom prst="rect">
            <a:avLst/>
          </a:prstGeom>
          <a:blipFill rotWithShape="0">
            <a:blip r:embed="rId14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3"/>
          <p:cNvSpPr/>
          <p:nvPr/>
        </p:nvSpPr>
        <p:spPr>
          <a:xfrm>
            <a:off x="1028880" y="329400"/>
            <a:ext cx="114840" cy="194760"/>
          </a:xfrm>
          <a:prstGeom prst="rect">
            <a:avLst/>
          </a:prstGeom>
          <a:blipFill rotWithShape="0">
            <a:blip r:embed="rId15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4"/>
          <p:cNvSpPr/>
          <p:nvPr/>
        </p:nvSpPr>
        <p:spPr>
          <a:xfrm>
            <a:off x="783360" y="363960"/>
            <a:ext cx="260640" cy="17244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5"/>
          <p:cNvSpPr/>
          <p:nvPr/>
        </p:nvSpPr>
        <p:spPr>
          <a:xfrm>
            <a:off x="353160" y="319320"/>
            <a:ext cx="338400" cy="212760"/>
          </a:xfrm>
          <a:prstGeom prst="rect">
            <a:avLst/>
          </a:prstGeom>
          <a:blipFill rotWithShape="0">
            <a:blip r:embed="rId16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6"/>
          <p:cNvSpPr/>
          <p:nvPr/>
        </p:nvSpPr>
        <p:spPr>
          <a:xfrm>
            <a:off x="350280" y="6948000"/>
            <a:ext cx="747360" cy="245520"/>
          </a:xfrm>
          <a:prstGeom prst="rect">
            <a:avLst/>
          </a:prstGeom>
          <a:blipFill rotWithShape="0">
            <a:blip r:embed="rId17"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PlaceHolder 7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55" name="PlaceHolder 8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ftr"/>
          </p:nvPr>
        </p:nvSpPr>
        <p:spPr>
          <a:xfrm>
            <a:off x="3542040" y="7009560"/>
            <a:ext cx="3608640" cy="40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ES" sz="2400" b="0" strike="noStrike" spc="-1"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dt"/>
          </p:nvPr>
        </p:nvSpPr>
        <p:spPr>
          <a:xfrm>
            <a:off x="735120" y="7009560"/>
            <a:ext cx="2405520" cy="40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fld id="{5066C5C8-0638-43C9-BBF1-063AD038896B}" type="datetime">
              <a:rPr lang="en-US" sz="1000" b="0" strike="noStrike" spc="-1">
                <a:solidFill>
                  <a:srgbClr val="8B8B8B"/>
                </a:solidFill>
                <a:latin typeface="Calibri"/>
              </a:rPr>
              <a:t>12/21/2021</a:t>
            </a:fld>
            <a:endParaRPr lang="es-ES" sz="1000" b="0" strike="noStrike" spc="-1"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/>
          </p:nvPr>
        </p:nvSpPr>
        <p:spPr>
          <a:xfrm>
            <a:off x="7552080" y="7009560"/>
            <a:ext cx="2405520" cy="402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7080" algn="r">
              <a:lnSpc>
                <a:spcPts val="1392"/>
              </a:lnSpc>
            </a:pPr>
            <a:fld id="{0922DBE9-72B9-4AA1-A758-948B0F24C7D7}" type="slidenum">
              <a:rPr lang="es-ES_tradnl" sz="1300" b="0" strike="noStrike" spc="-1">
                <a:solidFill>
                  <a:srgbClr val="8CC0CC"/>
                </a:solidFill>
                <a:latin typeface="Arial"/>
              </a:rPr>
              <a:t>‹#›</a:t>
            </a:fld>
            <a:endParaRPr lang="es-ES" sz="1300" b="0" strike="noStrike" spc="-1"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ES_tradnl" sz="1800" b="0" strike="noStrike" spc="-1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</a:p>
        </p:txBody>
      </p:sp>
      <p:sp>
        <p:nvSpPr>
          <p:cNvPr id="96" name="PlaceHolder 5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400" b="0" strike="noStrike" spc="-1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7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15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_tradnl" sz="15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_tradnl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40180" cy="7560309"/>
          </a:xfrm>
          <a:custGeom>
            <a:avLst/>
            <a:gdLst/>
            <a:ahLst/>
            <a:cxnLst/>
            <a:rect l="l" t="t" r="r" b="b"/>
            <a:pathLst>
              <a:path w="1440180" h="7560309">
                <a:moveTo>
                  <a:pt x="1440002" y="0"/>
                </a:moveTo>
                <a:lnTo>
                  <a:pt x="0" y="0"/>
                </a:lnTo>
                <a:lnTo>
                  <a:pt x="0" y="7560005"/>
                </a:lnTo>
                <a:lnTo>
                  <a:pt x="1440002" y="7560005"/>
                </a:lnTo>
                <a:lnTo>
                  <a:pt x="1440002" y="0"/>
                </a:lnTo>
                <a:close/>
              </a:path>
            </a:pathLst>
          </a:custGeom>
          <a:solidFill>
            <a:srgbClr val="01A1A9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57216" y="329441"/>
            <a:ext cx="115168" cy="1950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028960" y="329441"/>
            <a:ext cx="115168" cy="195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83469" y="364123"/>
            <a:ext cx="260985" cy="172720"/>
          </a:xfrm>
          <a:custGeom>
            <a:avLst/>
            <a:gdLst/>
            <a:ahLst/>
            <a:cxnLst/>
            <a:rect l="l" t="t" r="r" b="b"/>
            <a:pathLst>
              <a:path w="260984" h="172720">
                <a:moveTo>
                  <a:pt x="178347" y="0"/>
                </a:moveTo>
                <a:lnTo>
                  <a:pt x="156381" y="13230"/>
                </a:lnTo>
                <a:lnTo>
                  <a:pt x="134158" y="44726"/>
                </a:lnTo>
                <a:lnTo>
                  <a:pt x="113957" y="84465"/>
                </a:lnTo>
                <a:lnTo>
                  <a:pt x="111036" y="67295"/>
                </a:lnTo>
                <a:lnTo>
                  <a:pt x="107812" y="52788"/>
                </a:lnTo>
                <a:lnTo>
                  <a:pt x="102136" y="39428"/>
                </a:lnTo>
                <a:lnTo>
                  <a:pt x="92912" y="29683"/>
                </a:lnTo>
                <a:lnTo>
                  <a:pt x="79044" y="26020"/>
                </a:lnTo>
                <a:lnTo>
                  <a:pt x="66507" y="29409"/>
                </a:lnTo>
                <a:lnTo>
                  <a:pt x="56314" y="37758"/>
                </a:lnTo>
                <a:lnTo>
                  <a:pt x="47794" y="48826"/>
                </a:lnTo>
                <a:lnTo>
                  <a:pt x="35432" y="68006"/>
                </a:lnTo>
                <a:lnTo>
                  <a:pt x="33121" y="71892"/>
                </a:lnTo>
                <a:lnTo>
                  <a:pt x="33464" y="32967"/>
                </a:lnTo>
                <a:lnTo>
                  <a:pt x="28506" y="20390"/>
                </a:lnTo>
                <a:lnTo>
                  <a:pt x="17387" y="16193"/>
                </a:lnTo>
                <a:lnTo>
                  <a:pt x="6195" y="20383"/>
                </a:lnTo>
                <a:lnTo>
                  <a:pt x="1015" y="32967"/>
                </a:lnTo>
                <a:lnTo>
                  <a:pt x="0" y="149451"/>
                </a:lnTo>
                <a:lnTo>
                  <a:pt x="4066" y="161296"/>
                </a:lnTo>
                <a:lnTo>
                  <a:pt x="13631" y="166117"/>
                </a:lnTo>
                <a:lnTo>
                  <a:pt x="24347" y="163760"/>
                </a:lnTo>
                <a:lnTo>
                  <a:pt x="31864" y="154074"/>
                </a:lnTo>
                <a:lnTo>
                  <a:pt x="38686" y="135713"/>
                </a:lnTo>
                <a:lnTo>
                  <a:pt x="51679" y="104330"/>
                </a:lnTo>
                <a:lnTo>
                  <a:pt x="66429" y="75159"/>
                </a:lnTo>
                <a:lnTo>
                  <a:pt x="78524" y="63434"/>
                </a:lnTo>
                <a:lnTo>
                  <a:pt x="83055" y="77441"/>
                </a:lnTo>
                <a:lnTo>
                  <a:pt x="85883" y="107281"/>
                </a:lnTo>
                <a:lnTo>
                  <a:pt x="87235" y="138340"/>
                </a:lnTo>
                <a:lnTo>
                  <a:pt x="87337" y="156005"/>
                </a:lnTo>
                <a:lnTo>
                  <a:pt x="90973" y="167744"/>
                </a:lnTo>
                <a:lnTo>
                  <a:pt x="100804" y="172654"/>
                </a:lnTo>
                <a:lnTo>
                  <a:pt x="111871" y="170392"/>
                </a:lnTo>
                <a:lnTo>
                  <a:pt x="119214" y="160615"/>
                </a:lnTo>
                <a:lnTo>
                  <a:pt x="124014" y="144896"/>
                </a:lnTo>
                <a:lnTo>
                  <a:pt x="129397" y="129512"/>
                </a:lnTo>
                <a:lnTo>
                  <a:pt x="147461" y="84727"/>
                </a:lnTo>
                <a:lnTo>
                  <a:pt x="163817" y="54773"/>
                </a:lnTo>
                <a:lnTo>
                  <a:pt x="162536" y="67863"/>
                </a:lnTo>
                <a:lnTo>
                  <a:pt x="161934" y="81084"/>
                </a:lnTo>
                <a:lnTo>
                  <a:pt x="161813" y="93653"/>
                </a:lnTo>
                <a:lnTo>
                  <a:pt x="161975" y="104785"/>
                </a:lnTo>
                <a:lnTo>
                  <a:pt x="170705" y="141991"/>
                </a:lnTo>
                <a:lnTo>
                  <a:pt x="191696" y="158832"/>
                </a:lnTo>
                <a:lnTo>
                  <a:pt x="220665" y="158187"/>
                </a:lnTo>
                <a:lnTo>
                  <a:pt x="253326" y="142936"/>
                </a:lnTo>
                <a:lnTo>
                  <a:pt x="260795" y="131706"/>
                </a:lnTo>
                <a:lnTo>
                  <a:pt x="258522" y="119205"/>
                </a:lnTo>
                <a:lnTo>
                  <a:pt x="249556" y="111073"/>
                </a:lnTo>
                <a:lnTo>
                  <a:pt x="236943" y="112952"/>
                </a:lnTo>
                <a:lnTo>
                  <a:pt x="228134" y="119019"/>
                </a:lnTo>
                <a:lnTo>
                  <a:pt x="217158" y="125540"/>
                </a:lnTo>
                <a:lnTo>
                  <a:pt x="206166" y="128714"/>
                </a:lnTo>
                <a:lnTo>
                  <a:pt x="197307" y="124737"/>
                </a:lnTo>
                <a:lnTo>
                  <a:pt x="194408" y="117017"/>
                </a:lnTo>
                <a:lnTo>
                  <a:pt x="193754" y="106484"/>
                </a:lnTo>
                <a:lnTo>
                  <a:pt x="194296" y="95737"/>
                </a:lnTo>
                <a:lnTo>
                  <a:pt x="194983" y="87374"/>
                </a:lnTo>
                <a:lnTo>
                  <a:pt x="197396" y="70061"/>
                </a:lnTo>
                <a:lnTo>
                  <a:pt x="200671" y="50612"/>
                </a:lnTo>
                <a:lnTo>
                  <a:pt x="201800" y="31465"/>
                </a:lnTo>
                <a:lnTo>
                  <a:pt x="197777" y="15060"/>
                </a:lnTo>
                <a:lnTo>
                  <a:pt x="178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353156" y="319317"/>
            <a:ext cx="338905" cy="213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350439" y="6947999"/>
            <a:ext cx="747558" cy="2458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6954" y="622414"/>
            <a:ext cx="7719491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1A1A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12/21/2021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7183" y="7016292"/>
            <a:ext cx="24574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FA4B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dirty="0"/>
              <a:pPr marL="38100">
                <a:lnSpc>
                  <a:spcPts val="1425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13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kitcueme-escoles.diba.cat/group/kitcueme-escoles/projecte-educatiu/fase-3-eina-de-seguiment-del-tema" TargetMode="External"/><Relationship Id="rId13" Type="http://schemas.openxmlformats.org/officeDocument/2006/relationships/hyperlink" Target="https://kitcueme-escoles.diba.cat/group/kitcueme-escoles/projecte-educatiu/fase-6-eina-d-avaluacio" TargetMode="External"/><Relationship Id="rId18" Type="http://schemas.openxmlformats.org/officeDocument/2006/relationships/hyperlink" Target="https://kitcueme-escoles.diba.cat/group/kitcueme-escoles/projecte-educatiu/fase-8-eina-de-seguiment-del-tema" TargetMode="External"/><Relationship Id="rId3" Type="http://schemas.openxmlformats.org/officeDocument/2006/relationships/hyperlink" Target="https://kitcueme-escoles.diba.cat/group/kitcueme-escoles/projecte-educatiu/ser-emprenedor-eina-de-seguiment" TargetMode="External"/><Relationship Id="rId7" Type="http://schemas.openxmlformats.org/officeDocument/2006/relationships/hyperlink" Target="https://kitcueme-escoles.diba.cat/group/kitcueme-escoles/projecte-educatiu/fase-2-eina-de-seguiment-del-tema" TargetMode="External"/><Relationship Id="rId12" Type="http://schemas.openxmlformats.org/officeDocument/2006/relationships/hyperlink" Target="https://kitcueme-escoles.diba.cat/group/kitcueme-escoles/projecte-educatiu/fase-5-eina-de-seguiment-del-tema" TargetMode="External"/><Relationship Id="rId17" Type="http://schemas.openxmlformats.org/officeDocument/2006/relationships/hyperlink" Target="https://kitcueme-escoles.diba.cat/group/kitcueme-escoles/projecte-educatiu/fase-8-eina-d-avaluacio" TargetMode="External"/><Relationship Id="rId2" Type="http://schemas.openxmlformats.org/officeDocument/2006/relationships/hyperlink" Target="https://kitcueme-escoles.diba.cat/group/kitcueme-escoles/projecte-educatiu/ser-emprenedor-eina-d-avaluacio" TargetMode="External"/><Relationship Id="rId16" Type="http://schemas.openxmlformats.org/officeDocument/2006/relationships/hyperlink" Target="https://kitcueme-escoles.diba.cat/group/kitcueme-escoles/projecte-educatiu/fase-7-eina-de-seguiment-del-tema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kitcueme-escoles.diba.cat/group/kitcueme-escoles/projecte-educatiu/fase-2-eina-d-avaluacio" TargetMode="External"/><Relationship Id="rId11" Type="http://schemas.openxmlformats.org/officeDocument/2006/relationships/hyperlink" Target="https://kitcueme-escoles.diba.cat/group/kitcueme-escoles/projecte-educatiu/fase-5-eina-d-avaluacio" TargetMode="External"/><Relationship Id="rId5" Type="http://schemas.openxmlformats.org/officeDocument/2006/relationships/hyperlink" Target="https://kitcueme-escoles.diba.cat/group/kitcueme-escoles/projecte-educatiu/fase-1-eina-de-seguiment-del-tema" TargetMode="External"/><Relationship Id="rId15" Type="http://schemas.openxmlformats.org/officeDocument/2006/relationships/hyperlink" Target="https://kitcueme-escoles.diba.cat/group/kitcueme-escoles/projecte-educatiu/fase-7-eina-d-avaluacio" TargetMode="External"/><Relationship Id="rId10" Type="http://schemas.openxmlformats.org/officeDocument/2006/relationships/hyperlink" Target="https://kitcueme-escoles.diba.cat/group/kitcueme-escoles/projecte-educatiu/fase-4-eina-de-seguiment-del-tema" TargetMode="External"/><Relationship Id="rId19" Type="http://schemas.openxmlformats.org/officeDocument/2006/relationships/hyperlink" Target="https://kitcueme-escoles.diba.cat/group/kitcueme-escoles/projecte-educatiu/fase-8-eina-d-avaluacio-final-del-projecte" TargetMode="External"/><Relationship Id="rId4" Type="http://schemas.openxmlformats.org/officeDocument/2006/relationships/hyperlink" Target="https://kitcueme-escoles.diba.cat/group/kitcueme-escoles/projecte-educatiu/fase-1-eina-d-avaluacio" TargetMode="External"/><Relationship Id="rId9" Type="http://schemas.openxmlformats.org/officeDocument/2006/relationships/hyperlink" Target="https://kitcueme-escoles.diba.cat/group/kitcueme-escoles/projecte-educatiu/fase-4-eina-d-avaluacio" TargetMode="External"/><Relationship Id="rId14" Type="http://schemas.openxmlformats.org/officeDocument/2006/relationships/hyperlink" Target="https://kitcueme-escoles.diba.cat/group/kitcueme-escoles/projecte-educatiu/fase-6-eina-de-seguiment-del-te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antjosepschoolcooperative.blogspot.com/" TargetMode="External"/><Relationship Id="rId2" Type="http://schemas.openxmlformats.org/officeDocument/2006/relationships/hyperlink" Target="https://sites.google.com/xtec.cat/projectesescolatiana/cueme" TargetMode="Externa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"/>
          <p:cNvGrpSpPr/>
          <p:nvPr/>
        </p:nvGrpSpPr>
        <p:grpSpPr>
          <a:xfrm>
            <a:off x="6480" y="778680"/>
            <a:ext cx="10679040" cy="6780960"/>
            <a:chOff x="6480" y="778680"/>
            <a:chExt cx="10679040" cy="6780960"/>
          </a:xfrm>
        </p:grpSpPr>
        <p:sp>
          <p:nvSpPr>
            <p:cNvPr id="140" name="CustomShape 2"/>
            <p:cNvSpPr/>
            <p:nvPr/>
          </p:nvSpPr>
          <p:spPr>
            <a:xfrm>
              <a:off x="6075000" y="1297080"/>
              <a:ext cx="1054440" cy="200160"/>
            </a:xfrm>
            <a:custGeom>
              <a:avLst/>
              <a:gdLst/>
              <a:ahLst/>
              <a:cxnLst/>
              <a:rect l="l" t="t" r="r" b="b"/>
              <a:pathLst>
                <a:path w="1054734" h="200659">
                  <a:moveTo>
                    <a:pt x="994562" y="1054"/>
                  </a:moveTo>
                  <a:lnTo>
                    <a:pt x="936802" y="169240"/>
                  </a:lnTo>
                  <a:lnTo>
                    <a:pt x="935583" y="174561"/>
                  </a:lnTo>
                  <a:lnTo>
                    <a:pt x="934954" y="179870"/>
                  </a:lnTo>
                  <a:lnTo>
                    <a:pt x="934859" y="193154"/>
                  </a:lnTo>
                  <a:lnTo>
                    <a:pt x="940447" y="199263"/>
                  </a:lnTo>
                  <a:lnTo>
                    <a:pt x="960577" y="199263"/>
                  </a:lnTo>
                  <a:lnTo>
                    <a:pt x="964958" y="194487"/>
                  </a:lnTo>
                  <a:lnTo>
                    <a:pt x="967143" y="182524"/>
                  </a:lnTo>
                  <a:lnTo>
                    <a:pt x="973683" y="147993"/>
                  </a:lnTo>
                  <a:lnTo>
                    <a:pt x="1047702" y="147993"/>
                  </a:lnTo>
                  <a:lnTo>
                    <a:pt x="1041594" y="119824"/>
                  </a:lnTo>
                  <a:lnTo>
                    <a:pt x="979030" y="119824"/>
                  </a:lnTo>
                  <a:lnTo>
                    <a:pt x="993838" y="40386"/>
                  </a:lnTo>
                  <a:lnTo>
                    <a:pt x="1024369" y="40386"/>
                  </a:lnTo>
                  <a:lnTo>
                    <a:pt x="1021257" y="26035"/>
                  </a:lnTo>
                  <a:lnTo>
                    <a:pt x="1017665" y="13950"/>
                  </a:lnTo>
                  <a:lnTo>
                    <a:pt x="1012548" y="6272"/>
                  </a:lnTo>
                  <a:lnTo>
                    <a:pt x="1005112" y="2230"/>
                  </a:lnTo>
                  <a:lnTo>
                    <a:pt x="994562" y="1054"/>
                  </a:lnTo>
                  <a:close/>
                  <a:moveTo>
                    <a:pt x="1047702" y="147993"/>
                  </a:moveTo>
                  <a:lnTo>
                    <a:pt x="1013726" y="147993"/>
                  </a:lnTo>
                  <a:lnTo>
                    <a:pt x="1018832" y="176149"/>
                  </a:lnTo>
                  <a:lnTo>
                    <a:pt x="1021559" y="187272"/>
                  </a:lnTo>
                  <a:lnTo>
                    <a:pt x="1025380" y="194383"/>
                  </a:lnTo>
                  <a:lnTo>
                    <a:pt x="1030842" y="198155"/>
                  </a:lnTo>
                  <a:lnTo>
                    <a:pt x="1038491" y="199263"/>
                  </a:lnTo>
                  <a:lnTo>
                    <a:pt x="1046492" y="199263"/>
                  </a:lnTo>
                  <a:lnTo>
                    <a:pt x="1054506" y="194754"/>
                  </a:lnTo>
                  <a:lnTo>
                    <a:pt x="1054506" y="179870"/>
                  </a:lnTo>
                  <a:lnTo>
                    <a:pt x="1052080" y="168186"/>
                  </a:lnTo>
                  <a:lnTo>
                    <a:pt x="1047702" y="147993"/>
                  </a:lnTo>
                  <a:close/>
                  <a:moveTo>
                    <a:pt x="1024369" y="40386"/>
                  </a:moveTo>
                  <a:lnTo>
                    <a:pt x="994321" y="40386"/>
                  </a:lnTo>
                  <a:lnTo>
                    <a:pt x="1008634" y="119824"/>
                  </a:lnTo>
                  <a:lnTo>
                    <a:pt x="1041594" y="119824"/>
                  </a:lnTo>
                  <a:lnTo>
                    <a:pt x="1024369" y="40386"/>
                  </a:lnTo>
                  <a:close/>
                  <a:moveTo>
                    <a:pt x="853554" y="1054"/>
                  </a:moveTo>
                  <a:lnTo>
                    <a:pt x="836091" y="1054"/>
                  </a:lnTo>
                  <a:lnTo>
                    <a:pt x="828560" y="8229"/>
                  </a:lnTo>
                  <a:lnTo>
                    <a:pt x="828560" y="176682"/>
                  </a:lnTo>
                  <a:lnTo>
                    <a:pt x="829619" y="185275"/>
                  </a:lnTo>
                  <a:lnTo>
                    <a:pt x="832840" y="191227"/>
                  </a:lnTo>
                  <a:lnTo>
                    <a:pt x="838290" y="194688"/>
                  </a:lnTo>
                  <a:lnTo>
                    <a:pt x="846035" y="195808"/>
                  </a:lnTo>
                  <a:lnTo>
                    <a:pt x="921994" y="195808"/>
                  </a:lnTo>
                  <a:lnTo>
                    <a:pt x="926858" y="188912"/>
                  </a:lnTo>
                  <a:lnTo>
                    <a:pt x="926858" y="170840"/>
                  </a:lnTo>
                  <a:lnTo>
                    <a:pt x="921994" y="163931"/>
                  </a:lnTo>
                  <a:lnTo>
                    <a:pt x="861085" y="163931"/>
                  </a:lnTo>
                  <a:lnTo>
                    <a:pt x="861085" y="8229"/>
                  </a:lnTo>
                  <a:lnTo>
                    <a:pt x="853554" y="1054"/>
                  </a:lnTo>
                  <a:close/>
                  <a:moveTo>
                    <a:pt x="751878" y="0"/>
                  </a:moveTo>
                  <a:lnTo>
                    <a:pt x="732070" y="2381"/>
                  </a:lnTo>
                  <a:lnTo>
                    <a:pt x="714990" y="12882"/>
                  </a:lnTo>
                  <a:lnTo>
                    <a:pt x="703007" y="36534"/>
                  </a:lnTo>
                  <a:lnTo>
                    <a:pt x="698487" y="78371"/>
                  </a:lnTo>
                  <a:lnTo>
                    <a:pt x="698487" y="118757"/>
                  </a:lnTo>
                  <a:lnTo>
                    <a:pt x="702598" y="161882"/>
                  </a:lnTo>
                  <a:lnTo>
                    <a:pt x="713900" y="186547"/>
                  </a:lnTo>
                  <a:lnTo>
                    <a:pt x="730843" y="197710"/>
                  </a:lnTo>
                  <a:lnTo>
                    <a:pt x="751878" y="200329"/>
                  </a:lnTo>
                  <a:lnTo>
                    <a:pt x="772918" y="197710"/>
                  </a:lnTo>
                  <a:lnTo>
                    <a:pt x="789860" y="186547"/>
                  </a:lnTo>
                  <a:lnTo>
                    <a:pt x="796444" y="172173"/>
                  </a:lnTo>
                  <a:lnTo>
                    <a:pt x="751878" y="172173"/>
                  </a:lnTo>
                  <a:lnTo>
                    <a:pt x="743314" y="170403"/>
                  </a:lnTo>
                  <a:lnTo>
                    <a:pt x="737254" y="163001"/>
                  </a:lnTo>
                  <a:lnTo>
                    <a:pt x="733650" y="146831"/>
                  </a:lnTo>
                  <a:lnTo>
                    <a:pt x="732459" y="118757"/>
                  </a:lnTo>
                  <a:lnTo>
                    <a:pt x="732459" y="78371"/>
                  </a:lnTo>
                  <a:lnTo>
                    <a:pt x="733684" y="53155"/>
                  </a:lnTo>
                  <a:lnTo>
                    <a:pt x="737344" y="37823"/>
                  </a:lnTo>
                  <a:lnTo>
                    <a:pt x="743416" y="30212"/>
                  </a:lnTo>
                  <a:lnTo>
                    <a:pt x="751878" y="28155"/>
                  </a:lnTo>
                  <a:lnTo>
                    <a:pt x="796503" y="28155"/>
                  </a:lnTo>
                  <a:lnTo>
                    <a:pt x="788765" y="12882"/>
                  </a:lnTo>
                  <a:lnTo>
                    <a:pt x="771686" y="2381"/>
                  </a:lnTo>
                  <a:lnTo>
                    <a:pt x="751878" y="0"/>
                  </a:lnTo>
                  <a:close/>
                  <a:moveTo>
                    <a:pt x="796503" y="28155"/>
                  </a:moveTo>
                  <a:lnTo>
                    <a:pt x="751878" y="28155"/>
                  </a:lnTo>
                  <a:lnTo>
                    <a:pt x="760339" y="30212"/>
                  </a:lnTo>
                  <a:lnTo>
                    <a:pt x="766411" y="37823"/>
                  </a:lnTo>
                  <a:lnTo>
                    <a:pt x="770071" y="53155"/>
                  </a:lnTo>
                  <a:lnTo>
                    <a:pt x="771296" y="78371"/>
                  </a:lnTo>
                  <a:lnTo>
                    <a:pt x="771296" y="118757"/>
                  </a:lnTo>
                  <a:lnTo>
                    <a:pt x="770105" y="146831"/>
                  </a:lnTo>
                  <a:lnTo>
                    <a:pt x="766502" y="163001"/>
                  </a:lnTo>
                  <a:lnTo>
                    <a:pt x="760441" y="170403"/>
                  </a:lnTo>
                  <a:lnTo>
                    <a:pt x="751878" y="172173"/>
                  </a:lnTo>
                  <a:lnTo>
                    <a:pt x="796444" y="172173"/>
                  </a:lnTo>
                  <a:lnTo>
                    <a:pt x="801159" y="161882"/>
                  </a:lnTo>
                  <a:lnTo>
                    <a:pt x="805268" y="118757"/>
                  </a:lnTo>
                  <a:lnTo>
                    <a:pt x="805268" y="78371"/>
                  </a:lnTo>
                  <a:lnTo>
                    <a:pt x="800748" y="36534"/>
                  </a:lnTo>
                  <a:lnTo>
                    <a:pt x="796503" y="28155"/>
                  </a:lnTo>
                  <a:close/>
                  <a:moveTo>
                    <a:pt x="633209" y="0"/>
                  </a:moveTo>
                  <a:lnTo>
                    <a:pt x="607962" y="4084"/>
                  </a:lnTo>
                  <a:lnTo>
                    <a:pt x="590519" y="18132"/>
                  </a:lnTo>
                  <a:lnTo>
                    <a:pt x="580404" y="44834"/>
                  </a:lnTo>
                  <a:lnTo>
                    <a:pt x="577138" y="86880"/>
                  </a:lnTo>
                  <a:lnTo>
                    <a:pt x="577138" y="117170"/>
                  </a:lnTo>
                  <a:lnTo>
                    <a:pt x="578163" y="145856"/>
                  </a:lnTo>
                  <a:lnTo>
                    <a:pt x="584239" y="172699"/>
                  </a:lnTo>
                  <a:lnTo>
                    <a:pt x="599871" y="192567"/>
                  </a:lnTo>
                  <a:lnTo>
                    <a:pt x="629564" y="200329"/>
                  </a:lnTo>
                  <a:lnTo>
                    <a:pt x="651140" y="197216"/>
                  </a:lnTo>
                  <a:lnTo>
                    <a:pt x="667848" y="187378"/>
                  </a:lnTo>
                  <a:lnTo>
                    <a:pt x="677329" y="172173"/>
                  </a:lnTo>
                  <a:lnTo>
                    <a:pt x="632231" y="172173"/>
                  </a:lnTo>
                  <a:lnTo>
                    <a:pt x="620435" y="167804"/>
                  </a:lnTo>
                  <a:lnTo>
                    <a:pt x="614124" y="154765"/>
                  </a:lnTo>
                  <a:lnTo>
                    <a:pt x="611589" y="133158"/>
                  </a:lnTo>
                  <a:lnTo>
                    <a:pt x="611124" y="103085"/>
                  </a:lnTo>
                  <a:lnTo>
                    <a:pt x="611124" y="92456"/>
                  </a:lnTo>
                  <a:lnTo>
                    <a:pt x="612492" y="58309"/>
                  </a:lnTo>
                  <a:lnTo>
                    <a:pt x="616613" y="38884"/>
                  </a:lnTo>
                  <a:lnTo>
                    <a:pt x="623511" y="30169"/>
                  </a:lnTo>
                  <a:lnTo>
                    <a:pt x="633209" y="28155"/>
                  </a:lnTo>
                  <a:lnTo>
                    <a:pt x="678442" y="28155"/>
                  </a:lnTo>
                  <a:lnTo>
                    <a:pt x="669821" y="14044"/>
                  </a:lnTo>
                  <a:lnTo>
                    <a:pt x="654483" y="3772"/>
                  </a:lnTo>
                  <a:lnTo>
                    <a:pt x="633209" y="0"/>
                  </a:lnTo>
                  <a:close/>
                  <a:moveTo>
                    <a:pt x="665962" y="123545"/>
                  </a:moveTo>
                  <a:lnTo>
                    <a:pt x="648004" y="163664"/>
                  </a:lnTo>
                  <a:lnTo>
                    <a:pt x="640486" y="172173"/>
                  </a:lnTo>
                  <a:lnTo>
                    <a:pt x="677329" y="172173"/>
                  </a:lnTo>
                  <a:lnTo>
                    <a:pt x="678641" y="170068"/>
                  </a:lnTo>
                  <a:lnTo>
                    <a:pt x="682472" y="144538"/>
                  </a:lnTo>
                  <a:lnTo>
                    <a:pt x="681462" y="135879"/>
                  </a:lnTo>
                  <a:lnTo>
                    <a:pt x="678403" y="129260"/>
                  </a:lnTo>
                  <a:lnTo>
                    <a:pt x="673251" y="125032"/>
                  </a:lnTo>
                  <a:lnTo>
                    <a:pt x="665962" y="123545"/>
                  </a:lnTo>
                  <a:close/>
                  <a:moveTo>
                    <a:pt x="678442" y="28155"/>
                  </a:moveTo>
                  <a:lnTo>
                    <a:pt x="641692" y="28155"/>
                  </a:lnTo>
                  <a:lnTo>
                    <a:pt x="646557" y="34277"/>
                  </a:lnTo>
                  <a:lnTo>
                    <a:pt x="648293" y="47815"/>
                  </a:lnTo>
                  <a:lnTo>
                    <a:pt x="650022" y="57641"/>
                  </a:lnTo>
                  <a:lnTo>
                    <a:pt x="652983" y="64293"/>
                  </a:lnTo>
                  <a:lnTo>
                    <a:pt x="657943" y="67954"/>
                  </a:lnTo>
                  <a:lnTo>
                    <a:pt x="665721" y="69075"/>
                  </a:lnTo>
                  <a:lnTo>
                    <a:pt x="673524" y="67510"/>
                  </a:lnTo>
                  <a:lnTo>
                    <a:pt x="678619" y="63131"/>
                  </a:lnTo>
                  <a:lnTo>
                    <a:pt x="681392" y="56409"/>
                  </a:lnTo>
                  <a:lnTo>
                    <a:pt x="682231" y="47815"/>
                  </a:lnTo>
                  <a:lnTo>
                    <a:pt x="679109" y="29248"/>
                  </a:lnTo>
                  <a:lnTo>
                    <a:pt x="678442" y="28155"/>
                  </a:lnTo>
                  <a:close/>
                  <a:moveTo>
                    <a:pt x="471576" y="125412"/>
                  </a:moveTo>
                  <a:lnTo>
                    <a:pt x="455112" y="149847"/>
                  </a:lnTo>
                  <a:lnTo>
                    <a:pt x="456579" y="161437"/>
                  </a:lnTo>
                  <a:lnTo>
                    <a:pt x="463084" y="178446"/>
                  </a:lnTo>
                  <a:lnTo>
                    <a:pt x="477597" y="193709"/>
                  </a:lnTo>
                  <a:lnTo>
                    <a:pt x="503123" y="200329"/>
                  </a:lnTo>
                  <a:lnTo>
                    <a:pt x="527537" y="196576"/>
                  </a:lnTo>
                  <a:lnTo>
                    <a:pt x="544806" y="185848"/>
                  </a:lnTo>
                  <a:lnTo>
                    <a:pt x="553106" y="172173"/>
                  </a:lnTo>
                  <a:lnTo>
                    <a:pt x="507009" y="172173"/>
                  </a:lnTo>
                  <a:lnTo>
                    <a:pt x="498547" y="170309"/>
                  </a:lnTo>
                  <a:lnTo>
                    <a:pt x="492656" y="165231"/>
                  </a:lnTo>
                  <a:lnTo>
                    <a:pt x="489087" y="157713"/>
                  </a:lnTo>
                  <a:lnTo>
                    <a:pt x="487591" y="148526"/>
                  </a:lnTo>
                  <a:lnTo>
                    <a:pt x="486113" y="137740"/>
                  </a:lnTo>
                  <a:lnTo>
                    <a:pt x="483041" y="130592"/>
                  </a:lnTo>
                  <a:lnTo>
                    <a:pt x="478239" y="126632"/>
                  </a:lnTo>
                  <a:lnTo>
                    <a:pt x="471576" y="125412"/>
                  </a:lnTo>
                  <a:close/>
                  <a:moveTo>
                    <a:pt x="507492" y="0"/>
                  </a:moveTo>
                  <a:lnTo>
                    <a:pt x="487778" y="3059"/>
                  </a:lnTo>
                  <a:lnTo>
                    <a:pt x="471390" y="12320"/>
                  </a:lnTo>
                  <a:lnTo>
                    <a:pt x="460191" y="27908"/>
                  </a:lnTo>
                  <a:lnTo>
                    <a:pt x="456044" y="49949"/>
                  </a:lnTo>
                  <a:lnTo>
                    <a:pt x="457105" y="63652"/>
                  </a:lnTo>
                  <a:lnTo>
                    <a:pt x="460714" y="75887"/>
                  </a:lnTo>
                  <a:lnTo>
                    <a:pt x="467510" y="86976"/>
                  </a:lnTo>
                  <a:lnTo>
                    <a:pt x="478129" y="97243"/>
                  </a:lnTo>
                  <a:lnTo>
                    <a:pt x="509435" y="121424"/>
                  </a:lnTo>
                  <a:lnTo>
                    <a:pt x="517027" y="127957"/>
                  </a:lnTo>
                  <a:lnTo>
                    <a:pt x="522141" y="134240"/>
                  </a:lnTo>
                  <a:lnTo>
                    <a:pt x="525026" y="141221"/>
                  </a:lnTo>
                  <a:lnTo>
                    <a:pt x="525932" y="149847"/>
                  </a:lnTo>
                  <a:lnTo>
                    <a:pt x="524784" y="158495"/>
                  </a:lnTo>
                  <a:lnTo>
                    <a:pt x="521295" y="165596"/>
                  </a:lnTo>
                  <a:lnTo>
                    <a:pt x="515393" y="170405"/>
                  </a:lnTo>
                  <a:lnTo>
                    <a:pt x="507009" y="172173"/>
                  </a:lnTo>
                  <a:lnTo>
                    <a:pt x="553106" y="172173"/>
                  </a:lnTo>
                  <a:lnTo>
                    <a:pt x="555067" y="168943"/>
                  </a:lnTo>
                  <a:lnTo>
                    <a:pt x="558457" y="146659"/>
                  </a:lnTo>
                  <a:lnTo>
                    <a:pt x="556511" y="128170"/>
                  </a:lnTo>
                  <a:lnTo>
                    <a:pt x="550902" y="113742"/>
                  </a:lnTo>
                  <a:lnTo>
                    <a:pt x="541971" y="102155"/>
                  </a:lnTo>
                  <a:lnTo>
                    <a:pt x="530059" y="92189"/>
                  </a:lnTo>
                  <a:lnTo>
                    <a:pt x="506031" y="74917"/>
                  </a:lnTo>
                  <a:lnTo>
                    <a:pt x="496546" y="66779"/>
                  </a:lnTo>
                  <a:lnTo>
                    <a:pt x="491294" y="59610"/>
                  </a:lnTo>
                  <a:lnTo>
                    <a:pt x="489045" y="52989"/>
                  </a:lnTo>
                  <a:lnTo>
                    <a:pt x="488685" y="48082"/>
                  </a:lnTo>
                  <a:lnTo>
                    <a:pt x="488569" y="35064"/>
                  </a:lnTo>
                  <a:lnTo>
                    <a:pt x="495846" y="28155"/>
                  </a:lnTo>
                  <a:lnTo>
                    <a:pt x="551231" y="28155"/>
                  </a:lnTo>
                  <a:lnTo>
                    <a:pt x="545290" y="16668"/>
                  </a:lnTo>
                  <a:lnTo>
                    <a:pt x="530394" y="4748"/>
                  </a:lnTo>
                  <a:lnTo>
                    <a:pt x="507492" y="0"/>
                  </a:lnTo>
                  <a:close/>
                  <a:moveTo>
                    <a:pt x="551231" y="28155"/>
                  </a:moveTo>
                  <a:lnTo>
                    <a:pt x="515023" y="28155"/>
                  </a:lnTo>
                  <a:lnTo>
                    <a:pt x="521804" y="32677"/>
                  </a:lnTo>
                  <a:lnTo>
                    <a:pt x="523265" y="45961"/>
                  </a:lnTo>
                  <a:lnTo>
                    <a:pt x="524618" y="54833"/>
                  </a:lnTo>
                  <a:lnTo>
                    <a:pt x="527153" y="61139"/>
                  </a:lnTo>
                  <a:lnTo>
                    <a:pt x="531871" y="64904"/>
                  </a:lnTo>
                  <a:lnTo>
                    <a:pt x="539775" y="66154"/>
                  </a:lnTo>
                  <a:lnTo>
                    <a:pt x="548995" y="66154"/>
                  </a:lnTo>
                  <a:lnTo>
                    <a:pt x="555790" y="60045"/>
                  </a:lnTo>
                  <a:lnTo>
                    <a:pt x="555790" y="48082"/>
                  </a:lnTo>
                  <a:lnTo>
                    <a:pt x="553362" y="32275"/>
                  </a:lnTo>
                  <a:lnTo>
                    <a:pt x="551231" y="28155"/>
                  </a:lnTo>
                  <a:close/>
                  <a:moveTo>
                    <a:pt x="431292" y="4508"/>
                  </a:moveTo>
                  <a:lnTo>
                    <a:pt x="355815" y="4508"/>
                  </a:lnTo>
                  <a:lnTo>
                    <a:pt x="348070" y="5630"/>
                  </a:lnTo>
                  <a:lnTo>
                    <a:pt x="342620" y="9096"/>
                  </a:lnTo>
                  <a:lnTo>
                    <a:pt x="339399" y="15052"/>
                  </a:lnTo>
                  <a:lnTo>
                    <a:pt x="338340" y="23647"/>
                  </a:lnTo>
                  <a:lnTo>
                    <a:pt x="338340" y="176682"/>
                  </a:lnTo>
                  <a:lnTo>
                    <a:pt x="339399" y="185275"/>
                  </a:lnTo>
                  <a:lnTo>
                    <a:pt x="342620" y="191227"/>
                  </a:lnTo>
                  <a:lnTo>
                    <a:pt x="348070" y="194688"/>
                  </a:lnTo>
                  <a:lnTo>
                    <a:pt x="355815" y="195808"/>
                  </a:lnTo>
                  <a:lnTo>
                    <a:pt x="432993" y="195808"/>
                  </a:lnTo>
                  <a:lnTo>
                    <a:pt x="437845" y="188912"/>
                  </a:lnTo>
                  <a:lnTo>
                    <a:pt x="437845" y="170840"/>
                  </a:lnTo>
                  <a:lnTo>
                    <a:pt x="432993" y="163931"/>
                  </a:lnTo>
                  <a:lnTo>
                    <a:pt x="370865" y="163931"/>
                  </a:lnTo>
                  <a:lnTo>
                    <a:pt x="370865" y="112382"/>
                  </a:lnTo>
                  <a:lnTo>
                    <a:pt x="428129" y="112382"/>
                  </a:lnTo>
                  <a:lnTo>
                    <a:pt x="432993" y="105473"/>
                  </a:lnTo>
                  <a:lnTo>
                    <a:pt x="432993" y="87414"/>
                  </a:lnTo>
                  <a:lnTo>
                    <a:pt x="428129" y="80505"/>
                  </a:lnTo>
                  <a:lnTo>
                    <a:pt x="370865" y="80505"/>
                  </a:lnTo>
                  <a:lnTo>
                    <a:pt x="370865" y="36398"/>
                  </a:lnTo>
                  <a:lnTo>
                    <a:pt x="431292" y="36398"/>
                  </a:lnTo>
                  <a:lnTo>
                    <a:pt x="436143" y="29489"/>
                  </a:lnTo>
                  <a:lnTo>
                    <a:pt x="436143" y="11417"/>
                  </a:lnTo>
                  <a:lnTo>
                    <a:pt x="431292" y="4508"/>
                  </a:lnTo>
                  <a:close/>
                  <a:moveTo>
                    <a:pt x="219633" y="1054"/>
                  </a:moveTo>
                  <a:lnTo>
                    <a:pt x="202158" y="1054"/>
                  </a:lnTo>
                  <a:lnTo>
                    <a:pt x="194640" y="8229"/>
                  </a:lnTo>
                  <a:lnTo>
                    <a:pt x="194640" y="176682"/>
                  </a:lnTo>
                  <a:lnTo>
                    <a:pt x="195697" y="185275"/>
                  </a:lnTo>
                  <a:lnTo>
                    <a:pt x="198915" y="191227"/>
                  </a:lnTo>
                  <a:lnTo>
                    <a:pt x="204364" y="194688"/>
                  </a:lnTo>
                  <a:lnTo>
                    <a:pt x="212115" y="195808"/>
                  </a:lnTo>
                  <a:lnTo>
                    <a:pt x="288074" y="195808"/>
                  </a:lnTo>
                  <a:lnTo>
                    <a:pt x="292925" y="188912"/>
                  </a:lnTo>
                  <a:lnTo>
                    <a:pt x="292925" y="170840"/>
                  </a:lnTo>
                  <a:lnTo>
                    <a:pt x="288074" y="163931"/>
                  </a:lnTo>
                  <a:lnTo>
                    <a:pt x="227152" y="163931"/>
                  </a:lnTo>
                  <a:lnTo>
                    <a:pt x="227152" y="8229"/>
                  </a:lnTo>
                  <a:lnTo>
                    <a:pt x="219633" y="1054"/>
                  </a:lnTo>
                  <a:close/>
                  <a:moveTo>
                    <a:pt x="314886" y="41173"/>
                  </a:moveTo>
                  <a:lnTo>
                    <a:pt x="301701" y="41173"/>
                  </a:lnTo>
                  <a:lnTo>
                    <a:pt x="299046" y="47832"/>
                  </a:lnTo>
                  <a:lnTo>
                    <a:pt x="294662" y="53567"/>
                  </a:lnTo>
                  <a:lnTo>
                    <a:pt x="289549" y="57955"/>
                  </a:lnTo>
                  <a:lnTo>
                    <a:pt x="284708" y="60579"/>
                  </a:lnTo>
                  <a:lnTo>
                    <a:pt x="279857" y="62433"/>
                  </a:lnTo>
                  <a:lnTo>
                    <a:pt x="278396" y="64033"/>
                  </a:lnTo>
                  <a:lnTo>
                    <a:pt x="278396" y="71208"/>
                  </a:lnTo>
                  <a:lnTo>
                    <a:pt x="281063" y="74650"/>
                  </a:lnTo>
                  <a:lnTo>
                    <a:pt x="284949" y="74650"/>
                  </a:lnTo>
                  <a:lnTo>
                    <a:pt x="295727" y="71134"/>
                  </a:lnTo>
                  <a:lnTo>
                    <a:pt x="306187" y="61267"/>
                  </a:lnTo>
                  <a:lnTo>
                    <a:pt x="314099" y="46072"/>
                  </a:lnTo>
                  <a:lnTo>
                    <a:pt x="314886" y="41173"/>
                  </a:lnTo>
                  <a:close/>
                  <a:moveTo>
                    <a:pt x="297814" y="1054"/>
                  </a:moveTo>
                  <a:lnTo>
                    <a:pt x="289969" y="2726"/>
                  </a:lnTo>
                  <a:lnTo>
                    <a:pt x="283829" y="7264"/>
                  </a:lnTo>
                  <a:lnTo>
                    <a:pt x="279827" y="13944"/>
                  </a:lnTo>
                  <a:lnTo>
                    <a:pt x="278396" y="22047"/>
                  </a:lnTo>
                  <a:lnTo>
                    <a:pt x="279363" y="28217"/>
                  </a:lnTo>
                  <a:lnTo>
                    <a:pt x="282490" y="34534"/>
                  </a:lnTo>
                  <a:lnTo>
                    <a:pt x="288121" y="39456"/>
                  </a:lnTo>
                  <a:lnTo>
                    <a:pt x="296595" y="41440"/>
                  </a:lnTo>
                  <a:lnTo>
                    <a:pt x="299516" y="41440"/>
                  </a:lnTo>
                  <a:lnTo>
                    <a:pt x="301701" y="41173"/>
                  </a:lnTo>
                  <a:lnTo>
                    <a:pt x="314886" y="41173"/>
                  </a:lnTo>
                  <a:lnTo>
                    <a:pt x="317233" y="26568"/>
                  </a:lnTo>
                  <a:lnTo>
                    <a:pt x="316076" y="17647"/>
                  </a:lnTo>
                  <a:lnTo>
                    <a:pt x="312529" y="9424"/>
                  </a:lnTo>
                  <a:lnTo>
                    <a:pt x="306480" y="3395"/>
                  </a:lnTo>
                  <a:lnTo>
                    <a:pt x="297814" y="1054"/>
                  </a:lnTo>
                  <a:close/>
                  <a:moveTo>
                    <a:pt x="59702" y="1054"/>
                  </a:moveTo>
                  <a:lnTo>
                    <a:pt x="1943" y="169240"/>
                  </a:lnTo>
                  <a:lnTo>
                    <a:pt x="723" y="174561"/>
                  </a:lnTo>
                  <a:lnTo>
                    <a:pt x="94" y="179870"/>
                  </a:lnTo>
                  <a:lnTo>
                    <a:pt x="0" y="193154"/>
                  </a:lnTo>
                  <a:lnTo>
                    <a:pt x="5587" y="199263"/>
                  </a:lnTo>
                  <a:lnTo>
                    <a:pt x="25730" y="199263"/>
                  </a:lnTo>
                  <a:lnTo>
                    <a:pt x="30099" y="194487"/>
                  </a:lnTo>
                  <a:lnTo>
                    <a:pt x="32283" y="182524"/>
                  </a:lnTo>
                  <a:lnTo>
                    <a:pt x="38836" y="147993"/>
                  </a:lnTo>
                  <a:lnTo>
                    <a:pt x="112842" y="147993"/>
                  </a:lnTo>
                  <a:lnTo>
                    <a:pt x="106734" y="119824"/>
                  </a:lnTo>
                  <a:lnTo>
                    <a:pt x="44170" y="119824"/>
                  </a:lnTo>
                  <a:lnTo>
                    <a:pt x="58978" y="40386"/>
                  </a:lnTo>
                  <a:lnTo>
                    <a:pt x="89509" y="40386"/>
                  </a:lnTo>
                  <a:lnTo>
                    <a:pt x="86398" y="26035"/>
                  </a:lnTo>
                  <a:lnTo>
                    <a:pt x="82807" y="13950"/>
                  </a:lnTo>
                  <a:lnTo>
                    <a:pt x="77693" y="6272"/>
                  </a:lnTo>
                  <a:lnTo>
                    <a:pt x="70258" y="2230"/>
                  </a:lnTo>
                  <a:lnTo>
                    <a:pt x="59702" y="1054"/>
                  </a:lnTo>
                  <a:close/>
                  <a:moveTo>
                    <a:pt x="112842" y="147993"/>
                  </a:moveTo>
                  <a:lnTo>
                    <a:pt x="78879" y="147993"/>
                  </a:lnTo>
                  <a:lnTo>
                    <a:pt x="83972" y="176149"/>
                  </a:lnTo>
                  <a:lnTo>
                    <a:pt x="86706" y="187272"/>
                  </a:lnTo>
                  <a:lnTo>
                    <a:pt x="90530" y="194383"/>
                  </a:lnTo>
                  <a:lnTo>
                    <a:pt x="95989" y="198155"/>
                  </a:lnTo>
                  <a:lnTo>
                    <a:pt x="103631" y="199263"/>
                  </a:lnTo>
                  <a:lnTo>
                    <a:pt x="111632" y="199263"/>
                  </a:lnTo>
                  <a:lnTo>
                    <a:pt x="119646" y="194754"/>
                  </a:lnTo>
                  <a:lnTo>
                    <a:pt x="119646" y="179870"/>
                  </a:lnTo>
                  <a:lnTo>
                    <a:pt x="117221" y="168186"/>
                  </a:lnTo>
                  <a:lnTo>
                    <a:pt x="112842" y="147993"/>
                  </a:lnTo>
                  <a:close/>
                  <a:moveTo>
                    <a:pt x="89509" y="40386"/>
                  </a:moveTo>
                  <a:lnTo>
                    <a:pt x="59461" y="40386"/>
                  </a:lnTo>
                  <a:lnTo>
                    <a:pt x="73787" y="119824"/>
                  </a:lnTo>
                  <a:lnTo>
                    <a:pt x="106734" y="119824"/>
                  </a:lnTo>
                  <a:lnTo>
                    <a:pt x="89509" y="40386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3"/>
            <p:cNvSpPr/>
            <p:nvPr/>
          </p:nvSpPr>
          <p:spPr>
            <a:xfrm>
              <a:off x="6075000" y="809280"/>
              <a:ext cx="1412640" cy="443880"/>
            </a:xfrm>
            <a:prstGeom prst="rect">
              <a:avLst/>
            </a:prstGeom>
            <a:blipFill rotWithShape="0">
              <a:blip r:embed="rId3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4"/>
            <p:cNvSpPr/>
            <p:nvPr/>
          </p:nvSpPr>
          <p:spPr>
            <a:xfrm>
              <a:off x="3204000" y="778680"/>
              <a:ext cx="2752200" cy="2569320"/>
            </a:xfrm>
            <a:custGeom>
              <a:avLst/>
              <a:gdLst/>
              <a:ahLst/>
              <a:cxnLst/>
              <a:rect l="l" t="t" r="r" b="b"/>
              <a:pathLst>
                <a:path w="2752725" h="2569845">
                  <a:moveTo>
                    <a:pt x="1460347" y="616483"/>
                  </a:moveTo>
                  <a:lnTo>
                    <a:pt x="1451406" y="582358"/>
                  </a:lnTo>
                  <a:lnTo>
                    <a:pt x="1426806" y="556272"/>
                  </a:lnTo>
                  <a:lnTo>
                    <a:pt x="1389519" y="549313"/>
                  </a:lnTo>
                  <a:lnTo>
                    <a:pt x="1177163" y="580593"/>
                  </a:lnTo>
                  <a:lnTo>
                    <a:pt x="1175385" y="546531"/>
                  </a:lnTo>
                  <a:lnTo>
                    <a:pt x="1173924" y="512470"/>
                  </a:lnTo>
                  <a:lnTo>
                    <a:pt x="1172768" y="478409"/>
                  </a:lnTo>
                  <a:lnTo>
                    <a:pt x="1171943" y="444347"/>
                  </a:lnTo>
                  <a:lnTo>
                    <a:pt x="1216291" y="444588"/>
                  </a:lnTo>
                  <a:lnTo>
                    <a:pt x="1260563" y="443026"/>
                  </a:lnTo>
                  <a:lnTo>
                    <a:pt x="1304798" y="439623"/>
                  </a:lnTo>
                  <a:lnTo>
                    <a:pt x="1349006" y="434314"/>
                  </a:lnTo>
                  <a:lnTo>
                    <a:pt x="1388478" y="416077"/>
                  </a:lnTo>
                  <a:lnTo>
                    <a:pt x="1405394" y="374510"/>
                  </a:lnTo>
                  <a:lnTo>
                    <a:pt x="1400949" y="352336"/>
                  </a:lnTo>
                  <a:lnTo>
                    <a:pt x="1388630" y="332130"/>
                  </a:lnTo>
                  <a:lnTo>
                    <a:pt x="1370584" y="318173"/>
                  </a:lnTo>
                  <a:lnTo>
                    <a:pt x="1349006" y="314706"/>
                  </a:lnTo>
                  <a:lnTo>
                    <a:pt x="1304683" y="320014"/>
                  </a:lnTo>
                  <a:lnTo>
                    <a:pt x="1260335" y="323418"/>
                  </a:lnTo>
                  <a:lnTo>
                    <a:pt x="1215936" y="324980"/>
                  </a:lnTo>
                  <a:lnTo>
                    <a:pt x="1171460" y="324726"/>
                  </a:lnTo>
                  <a:lnTo>
                    <a:pt x="1172210" y="282219"/>
                  </a:lnTo>
                  <a:lnTo>
                    <a:pt x="1173454" y="239687"/>
                  </a:lnTo>
                  <a:lnTo>
                    <a:pt x="1175169" y="197142"/>
                  </a:lnTo>
                  <a:lnTo>
                    <a:pt x="1177404" y="154584"/>
                  </a:lnTo>
                  <a:lnTo>
                    <a:pt x="1220279" y="154749"/>
                  </a:lnTo>
                  <a:lnTo>
                    <a:pt x="1263154" y="155829"/>
                  </a:lnTo>
                  <a:lnTo>
                    <a:pt x="1306004" y="157848"/>
                  </a:lnTo>
                  <a:lnTo>
                    <a:pt x="1348867" y="160820"/>
                  </a:lnTo>
                  <a:lnTo>
                    <a:pt x="1383576" y="151180"/>
                  </a:lnTo>
                  <a:lnTo>
                    <a:pt x="1400886" y="122897"/>
                  </a:lnTo>
                  <a:lnTo>
                    <a:pt x="1400835" y="87490"/>
                  </a:lnTo>
                  <a:lnTo>
                    <a:pt x="1383474" y="56438"/>
                  </a:lnTo>
                  <a:lnTo>
                    <a:pt x="1348867" y="41198"/>
                  </a:lnTo>
                  <a:lnTo>
                    <a:pt x="1301521" y="37960"/>
                  </a:lnTo>
                  <a:lnTo>
                    <a:pt x="1254188" y="35864"/>
                  </a:lnTo>
                  <a:lnTo>
                    <a:pt x="1206830" y="34912"/>
                  </a:lnTo>
                  <a:lnTo>
                    <a:pt x="1159446" y="35102"/>
                  </a:lnTo>
                  <a:lnTo>
                    <a:pt x="1112024" y="36436"/>
                  </a:lnTo>
                  <a:lnTo>
                    <a:pt x="1080884" y="47231"/>
                  </a:lnTo>
                  <a:lnTo>
                    <a:pt x="1062799" y="71577"/>
                  </a:lnTo>
                  <a:lnTo>
                    <a:pt x="1057770" y="102019"/>
                  </a:lnTo>
                  <a:lnTo>
                    <a:pt x="1065834" y="131064"/>
                  </a:lnTo>
                  <a:lnTo>
                    <a:pt x="1062837" y="182943"/>
                  </a:lnTo>
                  <a:lnTo>
                    <a:pt x="1060551" y="234810"/>
                  </a:lnTo>
                  <a:lnTo>
                    <a:pt x="1058989" y="286639"/>
                  </a:lnTo>
                  <a:lnTo>
                    <a:pt x="1058138" y="338467"/>
                  </a:lnTo>
                  <a:lnTo>
                    <a:pt x="1058011" y="390283"/>
                  </a:lnTo>
                  <a:lnTo>
                    <a:pt x="1058608" y="442099"/>
                  </a:lnTo>
                  <a:lnTo>
                    <a:pt x="1059929" y="493928"/>
                  </a:lnTo>
                  <a:lnTo>
                    <a:pt x="1061986" y="545757"/>
                  </a:lnTo>
                  <a:lnTo>
                    <a:pt x="1063904" y="581520"/>
                  </a:lnTo>
                  <a:lnTo>
                    <a:pt x="1033881" y="587235"/>
                  </a:lnTo>
                  <a:lnTo>
                    <a:pt x="993216" y="583539"/>
                  </a:lnTo>
                  <a:lnTo>
                    <a:pt x="952258" y="556031"/>
                  </a:lnTo>
                  <a:lnTo>
                    <a:pt x="928573" y="520738"/>
                  </a:lnTo>
                  <a:lnTo>
                    <a:pt x="915276" y="478155"/>
                  </a:lnTo>
                  <a:lnTo>
                    <a:pt x="909535" y="430923"/>
                  </a:lnTo>
                  <a:lnTo>
                    <a:pt x="908545" y="381635"/>
                  </a:lnTo>
                  <a:lnTo>
                    <a:pt x="909497" y="332879"/>
                  </a:lnTo>
                  <a:lnTo>
                    <a:pt x="909599" y="287274"/>
                  </a:lnTo>
                  <a:lnTo>
                    <a:pt x="894689" y="246176"/>
                  </a:lnTo>
                  <a:lnTo>
                    <a:pt x="862203" y="229997"/>
                  </a:lnTo>
                  <a:lnTo>
                    <a:pt x="825715" y="238480"/>
                  </a:lnTo>
                  <a:lnTo>
                    <a:pt x="798830" y="271373"/>
                  </a:lnTo>
                  <a:lnTo>
                    <a:pt x="786180" y="306755"/>
                  </a:lnTo>
                  <a:lnTo>
                    <a:pt x="770737" y="352336"/>
                  </a:lnTo>
                  <a:lnTo>
                    <a:pt x="752436" y="403860"/>
                  </a:lnTo>
                  <a:lnTo>
                    <a:pt x="731253" y="457022"/>
                  </a:lnTo>
                  <a:lnTo>
                    <a:pt x="707136" y="507555"/>
                  </a:lnTo>
                  <a:lnTo>
                    <a:pt x="680034" y="551167"/>
                  </a:lnTo>
                  <a:lnTo>
                    <a:pt x="649935" y="583565"/>
                  </a:lnTo>
                  <a:lnTo>
                    <a:pt x="640702" y="540842"/>
                  </a:lnTo>
                  <a:lnTo>
                    <a:pt x="637730" y="490067"/>
                  </a:lnTo>
                  <a:lnTo>
                    <a:pt x="639229" y="436257"/>
                  </a:lnTo>
                  <a:lnTo>
                    <a:pt x="643445" y="384378"/>
                  </a:lnTo>
                  <a:lnTo>
                    <a:pt x="648614" y="339394"/>
                  </a:lnTo>
                  <a:lnTo>
                    <a:pt x="652995" y="306311"/>
                  </a:lnTo>
                  <a:lnTo>
                    <a:pt x="647014" y="267258"/>
                  </a:lnTo>
                  <a:lnTo>
                    <a:pt x="623633" y="241033"/>
                  </a:lnTo>
                  <a:lnTo>
                    <a:pt x="592366" y="231165"/>
                  </a:lnTo>
                  <a:lnTo>
                    <a:pt x="562724" y="241160"/>
                  </a:lnTo>
                  <a:lnTo>
                    <a:pt x="544233" y="274523"/>
                  </a:lnTo>
                  <a:lnTo>
                    <a:pt x="540308" y="294982"/>
                  </a:lnTo>
                  <a:lnTo>
                    <a:pt x="533209" y="329653"/>
                  </a:lnTo>
                  <a:lnTo>
                    <a:pt x="522376" y="374230"/>
                  </a:lnTo>
                  <a:lnTo>
                    <a:pt x="507276" y="424408"/>
                  </a:lnTo>
                  <a:lnTo>
                    <a:pt x="487375" y="475869"/>
                  </a:lnTo>
                  <a:lnTo>
                    <a:pt x="462127" y="524281"/>
                  </a:lnTo>
                  <a:lnTo>
                    <a:pt x="430999" y="565353"/>
                  </a:lnTo>
                  <a:lnTo>
                    <a:pt x="420611" y="569328"/>
                  </a:lnTo>
                  <a:lnTo>
                    <a:pt x="378447" y="593242"/>
                  </a:lnTo>
                  <a:lnTo>
                    <a:pt x="334556" y="608838"/>
                  </a:lnTo>
                  <a:lnTo>
                    <a:pt x="290576" y="615403"/>
                  </a:lnTo>
                  <a:lnTo>
                    <a:pt x="248170" y="612241"/>
                  </a:lnTo>
                  <a:lnTo>
                    <a:pt x="208991" y="598614"/>
                  </a:lnTo>
                  <a:lnTo>
                    <a:pt x="174701" y="573824"/>
                  </a:lnTo>
                  <a:lnTo>
                    <a:pt x="146951" y="537133"/>
                  </a:lnTo>
                  <a:lnTo>
                    <a:pt x="127419" y="487845"/>
                  </a:lnTo>
                  <a:lnTo>
                    <a:pt x="117563" y="441972"/>
                  </a:lnTo>
                  <a:lnTo>
                    <a:pt x="112217" y="394500"/>
                  </a:lnTo>
                  <a:lnTo>
                    <a:pt x="111925" y="346570"/>
                  </a:lnTo>
                  <a:lnTo>
                    <a:pt x="117233" y="299351"/>
                  </a:lnTo>
                  <a:lnTo>
                    <a:pt x="128701" y="253974"/>
                  </a:lnTo>
                  <a:lnTo>
                    <a:pt x="162229" y="189052"/>
                  </a:lnTo>
                  <a:lnTo>
                    <a:pt x="188125" y="156768"/>
                  </a:lnTo>
                  <a:lnTo>
                    <a:pt x="218262" y="130924"/>
                  </a:lnTo>
                  <a:lnTo>
                    <a:pt x="251256" y="116293"/>
                  </a:lnTo>
                  <a:lnTo>
                    <a:pt x="285711" y="117602"/>
                  </a:lnTo>
                  <a:lnTo>
                    <a:pt x="320255" y="139611"/>
                  </a:lnTo>
                  <a:lnTo>
                    <a:pt x="353949" y="156108"/>
                  </a:lnTo>
                  <a:lnTo>
                    <a:pt x="410070" y="122783"/>
                  </a:lnTo>
                  <a:lnTo>
                    <a:pt x="399999" y="55029"/>
                  </a:lnTo>
                  <a:lnTo>
                    <a:pt x="362508" y="25501"/>
                  </a:lnTo>
                  <a:lnTo>
                    <a:pt x="322084" y="7391"/>
                  </a:lnTo>
                  <a:lnTo>
                    <a:pt x="279908" y="0"/>
                  </a:lnTo>
                  <a:lnTo>
                    <a:pt x="237096" y="2641"/>
                  </a:lnTo>
                  <a:lnTo>
                    <a:pt x="194830" y="14630"/>
                  </a:lnTo>
                  <a:lnTo>
                    <a:pt x="154254" y="35255"/>
                  </a:lnTo>
                  <a:lnTo>
                    <a:pt x="116522" y="63817"/>
                  </a:lnTo>
                  <a:lnTo>
                    <a:pt x="82588" y="99669"/>
                  </a:lnTo>
                  <a:lnTo>
                    <a:pt x="55003" y="139763"/>
                  </a:lnTo>
                  <a:lnTo>
                    <a:pt x="33413" y="183349"/>
                  </a:lnTo>
                  <a:lnTo>
                    <a:pt x="17462" y="229692"/>
                  </a:lnTo>
                  <a:lnTo>
                    <a:pt x="6807" y="278041"/>
                  </a:lnTo>
                  <a:lnTo>
                    <a:pt x="1104" y="327634"/>
                  </a:lnTo>
                  <a:lnTo>
                    <a:pt x="0" y="377723"/>
                  </a:lnTo>
                  <a:lnTo>
                    <a:pt x="3162" y="427558"/>
                  </a:lnTo>
                  <a:lnTo>
                    <a:pt x="9880" y="476275"/>
                  </a:lnTo>
                  <a:lnTo>
                    <a:pt x="20447" y="524484"/>
                  </a:lnTo>
                  <a:lnTo>
                    <a:pt x="35585" y="570826"/>
                  </a:lnTo>
                  <a:lnTo>
                    <a:pt x="56045" y="613968"/>
                  </a:lnTo>
                  <a:lnTo>
                    <a:pt x="82600" y="652564"/>
                  </a:lnTo>
                  <a:lnTo>
                    <a:pt x="115976" y="685266"/>
                  </a:lnTo>
                  <a:lnTo>
                    <a:pt x="156946" y="710742"/>
                  </a:lnTo>
                  <a:lnTo>
                    <a:pt x="201993" y="727176"/>
                  </a:lnTo>
                  <a:lnTo>
                    <a:pt x="249072" y="735317"/>
                  </a:lnTo>
                  <a:lnTo>
                    <a:pt x="297116" y="735749"/>
                  </a:lnTo>
                  <a:lnTo>
                    <a:pt x="345059" y="729094"/>
                  </a:lnTo>
                  <a:lnTo>
                    <a:pt x="391820" y="715962"/>
                  </a:lnTo>
                  <a:lnTo>
                    <a:pt x="436333" y="696925"/>
                  </a:lnTo>
                  <a:lnTo>
                    <a:pt x="473773" y="674839"/>
                  </a:lnTo>
                  <a:lnTo>
                    <a:pt x="478434" y="672452"/>
                  </a:lnTo>
                  <a:lnTo>
                    <a:pt x="518033" y="643102"/>
                  </a:lnTo>
                  <a:lnTo>
                    <a:pt x="545922" y="614413"/>
                  </a:lnTo>
                  <a:lnTo>
                    <a:pt x="561746" y="656450"/>
                  </a:lnTo>
                  <a:lnTo>
                    <a:pt x="584225" y="691375"/>
                  </a:lnTo>
                  <a:lnTo>
                    <a:pt x="614527" y="712863"/>
                  </a:lnTo>
                  <a:lnTo>
                    <a:pt x="653846" y="714603"/>
                  </a:lnTo>
                  <a:lnTo>
                    <a:pt x="690829" y="700151"/>
                  </a:lnTo>
                  <a:lnTo>
                    <a:pt x="724255" y="675919"/>
                  </a:lnTo>
                  <a:lnTo>
                    <a:pt x="754405" y="643597"/>
                  </a:lnTo>
                  <a:lnTo>
                    <a:pt x="781532" y="604939"/>
                  </a:lnTo>
                  <a:lnTo>
                    <a:pt x="805929" y="561632"/>
                  </a:lnTo>
                  <a:lnTo>
                    <a:pt x="812952" y="588810"/>
                  </a:lnTo>
                  <a:lnTo>
                    <a:pt x="834377" y="637616"/>
                  </a:lnTo>
                  <a:lnTo>
                    <a:pt x="889292" y="691426"/>
                  </a:lnTo>
                  <a:lnTo>
                    <a:pt x="933462" y="706907"/>
                  </a:lnTo>
                  <a:lnTo>
                    <a:pt x="980528" y="709726"/>
                  </a:lnTo>
                  <a:lnTo>
                    <a:pt x="1029055" y="704723"/>
                  </a:lnTo>
                  <a:lnTo>
                    <a:pt x="1077595" y="696734"/>
                  </a:lnTo>
                  <a:lnTo>
                    <a:pt x="1094486" y="694524"/>
                  </a:lnTo>
                  <a:lnTo>
                    <a:pt x="1101051" y="700189"/>
                  </a:lnTo>
                  <a:lnTo>
                    <a:pt x="1128483" y="706691"/>
                  </a:lnTo>
                  <a:lnTo>
                    <a:pt x="1155090" y="700608"/>
                  </a:lnTo>
                  <a:lnTo>
                    <a:pt x="1160754" y="701522"/>
                  </a:lnTo>
                  <a:lnTo>
                    <a:pt x="1166647" y="701890"/>
                  </a:lnTo>
                  <a:lnTo>
                    <a:pt x="1419504" y="664641"/>
                  </a:lnTo>
                  <a:lnTo>
                    <a:pt x="1450695" y="647598"/>
                  </a:lnTo>
                  <a:lnTo>
                    <a:pt x="1460347" y="616483"/>
                  </a:lnTo>
                  <a:close/>
                  <a:moveTo>
                    <a:pt x="1582115" y="2190458"/>
                  </a:moveTo>
                  <a:lnTo>
                    <a:pt x="1550898" y="2154529"/>
                  </a:lnTo>
                  <a:lnTo>
                    <a:pt x="1514221" y="2129485"/>
                  </a:lnTo>
                  <a:lnTo>
                    <a:pt x="1487449" y="2114004"/>
                  </a:lnTo>
                  <a:lnTo>
                    <a:pt x="1480058" y="2109406"/>
                  </a:lnTo>
                  <a:lnTo>
                    <a:pt x="1458722" y="2071230"/>
                  </a:lnTo>
                  <a:lnTo>
                    <a:pt x="1433296" y="1805279"/>
                  </a:lnTo>
                  <a:lnTo>
                    <a:pt x="1360817" y="1804924"/>
                  </a:lnTo>
                  <a:lnTo>
                    <a:pt x="1353121" y="1997786"/>
                  </a:lnTo>
                  <a:lnTo>
                    <a:pt x="1173403" y="2061349"/>
                  </a:lnTo>
                  <a:lnTo>
                    <a:pt x="1187538" y="2104974"/>
                  </a:lnTo>
                  <a:lnTo>
                    <a:pt x="1207414" y="2146490"/>
                  </a:lnTo>
                  <a:lnTo>
                    <a:pt x="1252969" y="2227300"/>
                  </a:lnTo>
                  <a:lnTo>
                    <a:pt x="1274495" y="2271357"/>
                  </a:lnTo>
                  <a:lnTo>
                    <a:pt x="1292529" y="2317115"/>
                  </a:lnTo>
                  <a:lnTo>
                    <a:pt x="1306537" y="2364168"/>
                  </a:lnTo>
                  <a:lnTo>
                    <a:pt x="1316012" y="2412111"/>
                  </a:lnTo>
                  <a:lnTo>
                    <a:pt x="1320469" y="2460510"/>
                  </a:lnTo>
                  <a:lnTo>
                    <a:pt x="1319390" y="2508974"/>
                  </a:lnTo>
                  <a:lnTo>
                    <a:pt x="1312291" y="2557068"/>
                  </a:lnTo>
                  <a:lnTo>
                    <a:pt x="1316126" y="2565235"/>
                  </a:lnTo>
                  <a:lnTo>
                    <a:pt x="1358442" y="2563304"/>
                  </a:lnTo>
                  <a:lnTo>
                    <a:pt x="1400810" y="2563380"/>
                  </a:lnTo>
                  <a:lnTo>
                    <a:pt x="1443126" y="2565463"/>
                  </a:lnTo>
                  <a:lnTo>
                    <a:pt x="1485303" y="2569540"/>
                  </a:lnTo>
                  <a:lnTo>
                    <a:pt x="1473949" y="2442553"/>
                  </a:lnTo>
                  <a:lnTo>
                    <a:pt x="1473352" y="2430653"/>
                  </a:lnTo>
                  <a:lnTo>
                    <a:pt x="1473555" y="2418804"/>
                  </a:lnTo>
                  <a:lnTo>
                    <a:pt x="1474965" y="2407043"/>
                  </a:lnTo>
                  <a:lnTo>
                    <a:pt x="1479867" y="2389555"/>
                  </a:lnTo>
                  <a:lnTo>
                    <a:pt x="1487398" y="2372944"/>
                  </a:lnTo>
                  <a:lnTo>
                    <a:pt x="1496542" y="2356967"/>
                  </a:lnTo>
                  <a:lnTo>
                    <a:pt x="1506308" y="2341359"/>
                  </a:lnTo>
                  <a:lnTo>
                    <a:pt x="1525485" y="2309634"/>
                  </a:lnTo>
                  <a:lnTo>
                    <a:pt x="1560550" y="2244280"/>
                  </a:lnTo>
                  <a:lnTo>
                    <a:pt x="1579156" y="2204161"/>
                  </a:lnTo>
                  <a:lnTo>
                    <a:pt x="1581277" y="2197341"/>
                  </a:lnTo>
                  <a:lnTo>
                    <a:pt x="1582115" y="2190458"/>
                  </a:lnTo>
                  <a:close/>
                  <a:moveTo>
                    <a:pt x="2752204" y="616483"/>
                  </a:moveTo>
                  <a:lnTo>
                    <a:pt x="2743263" y="582358"/>
                  </a:lnTo>
                  <a:lnTo>
                    <a:pt x="2718676" y="556272"/>
                  </a:lnTo>
                  <a:lnTo>
                    <a:pt x="2681389" y="549313"/>
                  </a:lnTo>
                  <a:lnTo>
                    <a:pt x="2469019" y="580593"/>
                  </a:lnTo>
                  <a:lnTo>
                    <a:pt x="2467241" y="546531"/>
                  </a:lnTo>
                  <a:lnTo>
                    <a:pt x="2465781" y="512470"/>
                  </a:lnTo>
                  <a:lnTo>
                    <a:pt x="2464625" y="478409"/>
                  </a:lnTo>
                  <a:lnTo>
                    <a:pt x="2463800" y="444347"/>
                  </a:lnTo>
                  <a:lnTo>
                    <a:pt x="2508161" y="444588"/>
                  </a:lnTo>
                  <a:lnTo>
                    <a:pt x="2552433" y="443026"/>
                  </a:lnTo>
                  <a:lnTo>
                    <a:pt x="2596654" y="439623"/>
                  </a:lnTo>
                  <a:lnTo>
                    <a:pt x="2640863" y="434314"/>
                  </a:lnTo>
                  <a:lnTo>
                    <a:pt x="2680335" y="416077"/>
                  </a:lnTo>
                  <a:lnTo>
                    <a:pt x="2697251" y="374510"/>
                  </a:lnTo>
                  <a:lnTo>
                    <a:pt x="2692806" y="352336"/>
                  </a:lnTo>
                  <a:lnTo>
                    <a:pt x="2680487" y="332130"/>
                  </a:lnTo>
                  <a:lnTo>
                    <a:pt x="2662440" y="318173"/>
                  </a:lnTo>
                  <a:lnTo>
                    <a:pt x="2640863" y="314706"/>
                  </a:lnTo>
                  <a:lnTo>
                    <a:pt x="2596540" y="320014"/>
                  </a:lnTo>
                  <a:lnTo>
                    <a:pt x="2552204" y="323418"/>
                  </a:lnTo>
                  <a:lnTo>
                    <a:pt x="2507805" y="324980"/>
                  </a:lnTo>
                  <a:lnTo>
                    <a:pt x="2463330" y="324726"/>
                  </a:lnTo>
                  <a:lnTo>
                    <a:pt x="2464079" y="282219"/>
                  </a:lnTo>
                  <a:lnTo>
                    <a:pt x="2465311" y="239687"/>
                  </a:lnTo>
                  <a:lnTo>
                    <a:pt x="2467038" y="197142"/>
                  </a:lnTo>
                  <a:lnTo>
                    <a:pt x="2469261" y="154584"/>
                  </a:lnTo>
                  <a:lnTo>
                    <a:pt x="2512149" y="154749"/>
                  </a:lnTo>
                  <a:lnTo>
                    <a:pt x="2555011" y="155829"/>
                  </a:lnTo>
                  <a:lnTo>
                    <a:pt x="2597874" y="157848"/>
                  </a:lnTo>
                  <a:lnTo>
                    <a:pt x="2640736" y="160820"/>
                  </a:lnTo>
                  <a:lnTo>
                    <a:pt x="2675445" y="151180"/>
                  </a:lnTo>
                  <a:lnTo>
                    <a:pt x="2692755" y="122897"/>
                  </a:lnTo>
                  <a:lnTo>
                    <a:pt x="2692704" y="87490"/>
                  </a:lnTo>
                  <a:lnTo>
                    <a:pt x="2675344" y="56438"/>
                  </a:lnTo>
                  <a:lnTo>
                    <a:pt x="2640736" y="41198"/>
                  </a:lnTo>
                  <a:lnTo>
                    <a:pt x="2593390" y="37960"/>
                  </a:lnTo>
                  <a:lnTo>
                    <a:pt x="2546045" y="35864"/>
                  </a:lnTo>
                  <a:lnTo>
                    <a:pt x="2498687" y="34912"/>
                  </a:lnTo>
                  <a:lnTo>
                    <a:pt x="2451303" y="35102"/>
                  </a:lnTo>
                  <a:lnTo>
                    <a:pt x="2403894" y="36436"/>
                  </a:lnTo>
                  <a:lnTo>
                    <a:pt x="2372753" y="47231"/>
                  </a:lnTo>
                  <a:lnTo>
                    <a:pt x="2354656" y="71577"/>
                  </a:lnTo>
                  <a:lnTo>
                    <a:pt x="2349627" y="102019"/>
                  </a:lnTo>
                  <a:lnTo>
                    <a:pt x="2357691" y="131064"/>
                  </a:lnTo>
                  <a:lnTo>
                    <a:pt x="2354694" y="182943"/>
                  </a:lnTo>
                  <a:lnTo>
                    <a:pt x="2352421" y="234810"/>
                  </a:lnTo>
                  <a:lnTo>
                    <a:pt x="2350846" y="286639"/>
                  </a:lnTo>
                  <a:lnTo>
                    <a:pt x="2349995" y="338467"/>
                  </a:lnTo>
                  <a:lnTo>
                    <a:pt x="2349868" y="390283"/>
                  </a:lnTo>
                  <a:lnTo>
                    <a:pt x="2350465" y="442099"/>
                  </a:lnTo>
                  <a:lnTo>
                    <a:pt x="2351786" y="493928"/>
                  </a:lnTo>
                  <a:lnTo>
                    <a:pt x="2353424" y="535393"/>
                  </a:lnTo>
                  <a:lnTo>
                    <a:pt x="2319947" y="543394"/>
                  </a:lnTo>
                  <a:lnTo>
                    <a:pt x="2289327" y="564299"/>
                  </a:lnTo>
                  <a:lnTo>
                    <a:pt x="2251189" y="586752"/>
                  </a:lnTo>
                  <a:lnTo>
                    <a:pt x="2213000" y="597687"/>
                  </a:lnTo>
                  <a:lnTo>
                    <a:pt x="2182215" y="583971"/>
                  </a:lnTo>
                  <a:lnTo>
                    <a:pt x="2172131" y="557390"/>
                  </a:lnTo>
                  <a:lnTo>
                    <a:pt x="2169858" y="521119"/>
                  </a:lnTo>
                  <a:lnTo>
                    <a:pt x="2171725" y="484124"/>
                  </a:lnTo>
                  <a:lnTo>
                    <a:pt x="2174100" y="455320"/>
                  </a:lnTo>
                  <a:lnTo>
                    <a:pt x="2180259" y="408482"/>
                  </a:lnTo>
                  <a:lnTo>
                    <a:pt x="2189657" y="355866"/>
                  </a:lnTo>
                  <a:lnTo>
                    <a:pt x="2196947" y="301752"/>
                  </a:lnTo>
                  <a:lnTo>
                    <a:pt x="2196782" y="250456"/>
                  </a:lnTo>
                  <a:lnTo>
                    <a:pt x="2183815" y="206260"/>
                  </a:lnTo>
                  <a:lnTo>
                    <a:pt x="2140166" y="159181"/>
                  </a:lnTo>
                  <a:lnTo>
                    <a:pt x="2116290" y="154419"/>
                  </a:lnTo>
                  <a:lnTo>
                    <a:pt x="2091436" y="160489"/>
                  </a:lnTo>
                  <a:lnTo>
                    <a:pt x="2039962" y="199986"/>
                  </a:lnTo>
                  <a:lnTo>
                    <a:pt x="2013927" y="230860"/>
                  </a:lnTo>
                  <a:lnTo>
                    <a:pt x="1988096" y="267436"/>
                  </a:lnTo>
                  <a:lnTo>
                    <a:pt x="1962746" y="308444"/>
                  </a:lnTo>
                  <a:lnTo>
                    <a:pt x="1938172" y="352615"/>
                  </a:lnTo>
                  <a:lnTo>
                    <a:pt x="1914677" y="398665"/>
                  </a:lnTo>
                  <a:lnTo>
                    <a:pt x="1892554" y="445300"/>
                  </a:lnTo>
                  <a:lnTo>
                    <a:pt x="1882419" y="386168"/>
                  </a:lnTo>
                  <a:lnTo>
                    <a:pt x="1871205" y="336219"/>
                  </a:lnTo>
                  <a:lnTo>
                    <a:pt x="1851456" y="290220"/>
                  </a:lnTo>
                  <a:lnTo>
                    <a:pt x="1819389" y="256654"/>
                  </a:lnTo>
                  <a:lnTo>
                    <a:pt x="1771192" y="244017"/>
                  </a:lnTo>
                  <a:lnTo>
                    <a:pt x="1727619" y="255701"/>
                  </a:lnTo>
                  <a:lnTo>
                    <a:pt x="1692211" y="284454"/>
                  </a:lnTo>
                  <a:lnTo>
                    <a:pt x="1662595" y="322567"/>
                  </a:lnTo>
                  <a:lnTo>
                    <a:pt x="1630070" y="372160"/>
                  </a:lnTo>
                  <a:lnTo>
                    <a:pt x="1611642" y="402005"/>
                  </a:lnTo>
                  <a:lnTo>
                    <a:pt x="1612823" y="267957"/>
                  </a:lnTo>
                  <a:lnTo>
                    <a:pt x="1601419" y="231000"/>
                  </a:lnTo>
                  <a:lnTo>
                    <a:pt x="1573606" y="212509"/>
                  </a:lnTo>
                  <a:lnTo>
                    <a:pt x="1540230" y="212509"/>
                  </a:lnTo>
                  <a:lnTo>
                    <a:pt x="1512100" y="230987"/>
                  </a:lnTo>
                  <a:lnTo>
                    <a:pt x="1500047" y="267957"/>
                  </a:lnTo>
                  <a:lnTo>
                    <a:pt x="1496517" y="669099"/>
                  </a:lnTo>
                  <a:lnTo>
                    <a:pt x="1510639" y="709891"/>
                  </a:lnTo>
                  <a:lnTo>
                    <a:pt x="1543888" y="726490"/>
                  </a:lnTo>
                  <a:lnTo>
                    <a:pt x="1581137" y="718362"/>
                  </a:lnTo>
                  <a:lnTo>
                    <a:pt x="1607273" y="684999"/>
                  </a:lnTo>
                  <a:lnTo>
                    <a:pt x="1615478" y="662279"/>
                  </a:lnTo>
                  <a:lnTo>
                    <a:pt x="1630972" y="621779"/>
                  </a:lnTo>
                  <a:lnTo>
                    <a:pt x="1651812" y="570064"/>
                  </a:lnTo>
                  <a:lnTo>
                    <a:pt x="1676120" y="513715"/>
                  </a:lnTo>
                  <a:lnTo>
                    <a:pt x="1701939" y="459257"/>
                  </a:lnTo>
                  <a:lnTo>
                    <a:pt x="1727377" y="413258"/>
                  </a:lnTo>
                  <a:lnTo>
                    <a:pt x="1750491" y="382282"/>
                  </a:lnTo>
                  <a:lnTo>
                    <a:pt x="1769402" y="372872"/>
                  </a:lnTo>
                  <a:lnTo>
                    <a:pt x="1779168" y="390829"/>
                  </a:lnTo>
                  <a:lnTo>
                    <a:pt x="1786902" y="433628"/>
                  </a:lnTo>
                  <a:lnTo>
                    <a:pt x="1792732" y="491883"/>
                  </a:lnTo>
                  <a:lnTo>
                    <a:pt x="1796808" y="556209"/>
                  </a:lnTo>
                  <a:lnTo>
                    <a:pt x="1799285" y="617207"/>
                  </a:lnTo>
                  <a:lnTo>
                    <a:pt x="1800313" y="665480"/>
                  </a:lnTo>
                  <a:lnTo>
                    <a:pt x="1800034" y="691654"/>
                  </a:lnTo>
                  <a:lnTo>
                    <a:pt x="1807870" y="725843"/>
                  </a:lnTo>
                  <a:lnTo>
                    <a:pt x="1831682" y="745121"/>
                  </a:lnTo>
                  <a:lnTo>
                    <a:pt x="1862670" y="748906"/>
                  </a:lnTo>
                  <a:lnTo>
                    <a:pt x="1891982" y="736587"/>
                  </a:lnTo>
                  <a:lnTo>
                    <a:pt x="1910803" y="707555"/>
                  </a:lnTo>
                  <a:lnTo>
                    <a:pt x="1927479" y="653402"/>
                  </a:lnTo>
                  <a:lnTo>
                    <a:pt x="1946186" y="600430"/>
                  </a:lnTo>
                  <a:lnTo>
                    <a:pt x="1966493" y="548119"/>
                  </a:lnTo>
                  <a:lnTo>
                    <a:pt x="1998395" y="471055"/>
                  </a:lnTo>
                  <a:lnTo>
                    <a:pt x="2020150" y="421678"/>
                  </a:lnTo>
                  <a:lnTo>
                    <a:pt x="2040039" y="383552"/>
                  </a:lnTo>
                  <a:lnTo>
                    <a:pt x="2065820" y="343065"/>
                  </a:lnTo>
                  <a:lnTo>
                    <a:pt x="2061362" y="388124"/>
                  </a:lnTo>
                  <a:lnTo>
                    <a:pt x="2059266" y="433654"/>
                  </a:lnTo>
                  <a:lnTo>
                    <a:pt x="2058847" y="476948"/>
                  </a:lnTo>
                  <a:lnTo>
                    <a:pt x="2059432" y="515289"/>
                  </a:lnTo>
                  <a:lnTo>
                    <a:pt x="2064588" y="570623"/>
                  </a:lnTo>
                  <a:lnTo>
                    <a:pt x="2076627" y="615835"/>
                  </a:lnTo>
                  <a:lnTo>
                    <a:pt x="2094852" y="651433"/>
                  </a:lnTo>
                  <a:lnTo>
                    <a:pt x="2146935" y="695629"/>
                  </a:lnTo>
                  <a:lnTo>
                    <a:pt x="2215108" y="707021"/>
                  </a:lnTo>
                  <a:lnTo>
                    <a:pt x="2253450" y="701611"/>
                  </a:lnTo>
                  <a:lnTo>
                    <a:pt x="2293670" y="689432"/>
                  </a:lnTo>
                  <a:lnTo>
                    <a:pt x="2335034" y="670966"/>
                  </a:lnTo>
                  <a:lnTo>
                    <a:pt x="2362111" y="655243"/>
                  </a:lnTo>
                  <a:lnTo>
                    <a:pt x="2370810" y="681101"/>
                  </a:lnTo>
                  <a:lnTo>
                    <a:pt x="2392921" y="700189"/>
                  </a:lnTo>
                  <a:lnTo>
                    <a:pt x="2420340" y="706691"/>
                  </a:lnTo>
                  <a:lnTo>
                    <a:pt x="2446947" y="700608"/>
                  </a:lnTo>
                  <a:lnTo>
                    <a:pt x="2452611" y="701522"/>
                  </a:lnTo>
                  <a:lnTo>
                    <a:pt x="2458504" y="701890"/>
                  </a:lnTo>
                  <a:lnTo>
                    <a:pt x="2711373" y="664641"/>
                  </a:lnTo>
                  <a:lnTo>
                    <a:pt x="2742552" y="647598"/>
                  </a:lnTo>
                  <a:lnTo>
                    <a:pt x="2752204" y="61648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5"/>
            <p:cNvSpPr/>
            <p:nvPr/>
          </p:nvSpPr>
          <p:spPr>
            <a:xfrm>
              <a:off x="4345920" y="2538720"/>
              <a:ext cx="1225800" cy="1272960"/>
            </a:xfrm>
            <a:custGeom>
              <a:avLst/>
              <a:gdLst/>
              <a:ahLst/>
              <a:cxnLst/>
              <a:rect l="l" t="t" r="r" b="b"/>
              <a:pathLst>
                <a:path w="1226185" h="1273175">
                  <a:moveTo>
                    <a:pt x="464172" y="452132"/>
                  </a:moveTo>
                  <a:lnTo>
                    <a:pt x="463715" y="444881"/>
                  </a:lnTo>
                  <a:lnTo>
                    <a:pt x="460895" y="438848"/>
                  </a:lnTo>
                  <a:lnTo>
                    <a:pt x="462876" y="431723"/>
                  </a:lnTo>
                  <a:lnTo>
                    <a:pt x="431266" y="388899"/>
                  </a:lnTo>
                  <a:lnTo>
                    <a:pt x="415531" y="373519"/>
                  </a:lnTo>
                  <a:lnTo>
                    <a:pt x="415531" y="442671"/>
                  </a:lnTo>
                  <a:lnTo>
                    <a:pt x="393255" y="484987"/>
                  </a:lnTo>
                  <a:lnTo>
                    <a:pt x="369887" y="526630"/>
                  </a:lnTo>
                  <a:lnTo>
                    <a:pt x="345363" y="567626"/>
                  </a:lnTo>
                  <a:lnTo>
                    <a:pt x="319709" y="607961"/>
                  </a:lnTo>
                  <a:lnTo>
                    <a:pt x="317601" y="611187"/>
                  </a:lnTo>
                  <a:lnTo>
                    <a:pt x="316395" y="614387"/>
                  </a:lnTo>
                  <a:lnTo>
                    <a:pt x="315950" y="617461"/>
                  </a:lnTo>
                  <a:lnTo>
                    <a:pt x="311175" y="621284"/>
                  </a:lnTo>
                  <a:lnTo>
                    <a:pt x="307962" y="627189"/>
                  </a:lnTo>
                  <a:lnTo>
                    <a:pt x="313055" y="791667"/>
                  </a:lnTo>
                  <a:lnTo>
                    <a:pt x="257568" y="794321"/>
                  </a:lnTo>
                  <a:lnTo>
                    <a:pt x="202057" y="795769"/>
                  </a:lnTo>
                  <a:lnTo>
                    <a:pt x="201015" y="750227"/>
                  </a:lnTo>
                  <a:lnTo>
                    <a:pt x="200431" y="704710"/>
                  </a:lnTo>
                  <a:lnTo>
                    <a:pt x="199720" y="659180"/>
                  </a:lnTo>
                  <a:lnTo>
                    <a:pt x="198335" y="613613"/>
                  </a:lnTo>
                  <a:lnTo>
                    <a:pt x="198183" y="609650"/>
                  </a:lnTo>
                  <a:lnTo>
                    <a:pt x="197205" y="606234"/>
                  </a:lnTo>
                  <a:lnTo>
                    <a:pt x="195694" y="603300"/>
                  </a:lnTo>
                  <a:lnTo>
                    <a:pt x="195084" y="601586"/>
                  </a:lnTo>
                  <a:lnTo>
                    <a:pt x="172859" y="556044"/>
                  </a:lnTo>
                  <a:lnTo>
                    <a:pt x="149491" y="511086"/>
                  </a:lnTo>
                  <a:lnTo>
                    <a:pt x="124282" y="464223"/>
                  </a:lnTo>
                  <a:lnTo>
                    <a:pt x="101384" y="421855"/>
                  </a:lnTo>
                  <a:lnTo>
                    <a:pt x="77698" y="377050"/>
                  </a:lnTo>
                  <a:lnTo>
                    <a:pt x="54965" y="331762"/>
                  </a:lnTo>
                  <a:lnTo>
                    <a:pt x="82410" y="317169"/>
                  </a:lnTo>
                  <a:lnTo>
                    <a:pt x="91605" y="312407"/>
                  </a:lnTo>
                  <a:lnTo>
                    <a:pt x="98920" y="332117"/>
                  </a:lnTo>
                  <a:lnTo>
                    <a:pt x="107861" y="351015"/>
                  </a:lnTo>
                  <a:lnTo>
                    <a:pt x="117525" y="369595"/>
                  </a:lnTo>
                  <a:lnTo>
                    <a:pt x="127025" y="388353"/>
                  </a:lnTo>
                  <a:lnTo>
                    <a:pt x="140893" y="400151"/>
                  </a:lnTo>
                  <a:lnTo>
                    <a:pt x="157505" y="397040"/>
                  </a:lnTo>
                  <a:lnTo>
                    <a:pt x="169176" y="383578"/>
                  </a:lnTo>
                  <a:lnTo>
                    <a:pt x="168186" y="364286"/>
                  </a:lnTo>
                  <a:lnTo>
                    <a:pt x="159842" y="347980"/>
                  </a:lnTo>
                  <a:lnTo>
                    <a:pt x="151244" y="331762"/>
                  </a:lnTo>
                  <a:lnTo>
                    <a:pt x="143395" y="315429"/>
                  </a:lnTo>
                  <a:lnTo>
                    <a:pt x="142290" y="312407"/>
                  </a:lnTo>
                  <a:lnTo>
                    <a:pt x="137083" y="298246"/>
                  </a:lnTo>
                  <a:lnTo>
                    <a:pt x="136309" y="295643"/>
                  </a:lnTo>
                  <a:lnTo>
                    <a:pt x="135178" y="293484"/>
                  </a:lnTo>
                  <a:lnTo>
                    <a:pt x="133883" y="291528"/>
                  </a:lnTo>
                  <a:lnTo>
                    <a:pt x="148958" y="284581"/>
                  </a:lnTo>
                  <a:lnTo>
                    <a:pt x="164160" y="277863"/>
                  </a:lnTo>
                  <a:lnTo>
                    <a:pt x="179514" y="271437"/>
                  </a:lnTo>
                  <a:lnTo>
                    <a:pt x="195046" y="265328"/>
                  </a:lnTo>
                  <a:lnTo>
                    <a:pt x="195630" y="284581"/>
                  </a:lnTo>
                  <a:lnTo>
                    <a:pt x="196189" y="301053"/>
                  </a:lnTo>
                  <a:lnTo>
                    <a:pt x="196824" y="317169"/>
                  </a:lnTo>
                  <a:lnTo>
                    <a:pt x="197599" y="334264"/>
                  </a:lnTo>
                  <a:lnTo>
                    <a:pt x="205879" y="351472"/>
                  </a:lnTo>
                  <a:lnTo>
                    <a:pt x="222554" y="357238"/>
                  </a:lnTo>
                  <a:lnTo>
                    <a:pt x="238658" y="351523"/>
                  </a:lnTo>
                  <a:lnTo>
                    <a:pt x="245262" y="334264"/>
                  </a:lnTo>
                  <a:lnTo>
                    <a:pt x="243090" y="279908"/>
                  </a:lnTo>
                  <a:lnTo>
                    <a:pt x="242684" y="265328"/>
                  </a:lnTo>
                  <a:lnTo>
                    <a:pt x="241579" y="225513"/>
                  </a:lnTo>
                  <a:lnTo>
                    <a:pt x="240322" y="171119"/>
                  </a:lnTo>
                  <a:lnTo>
                    <a:pt x="238899" y="116738"/>
                  </a:lnTo>
                  <a:lnTo>
                    <a:pt x="236880" y="62357"/>
                  </a:lnTo>
                  <a:lnTo>
                    <a:pt x="244513" y="62115"/>
                  </a:lnTo>
                  <a:lnTo>
                    <a:pt x="252145" y="61963"/>
                  </a:lnTo>
                  <a:lnTo>
                    <a:pt x="267449" y="61950"/>
                  </a:lnTo>
                  <a:lnTo>
                    <a:pt x="316103" y="447268"/>
                  </a:lnTo>
                  <a:lnTo>
                    <a:pt x="325691" y="464223"/>
                  </a:lnTo>
                  <a:lnTo>
                    <a:pt x="342785" y="469938"/>
                  </a:lnTo>
                  <a:lnTo>
                    <a:pt x="358470" y="464324"/>
                  </a:lnTo>
                  <a:lnTo>
                    <a:pt x="363766" y="447268"/>
                  </a:lnTo>
                  <a:lnTo>
                    <a:pt x="355688" y="383273"/>
                  </a:lnTo>
                  <a:lnTo>
                    <a:pt x="371500" y="397217"/>
                  </a:lnTo>
                  <a:lnTo>
                    <a:pt x="386740" y="411772"/>
                  </a:lnTo>
                  <a:lnTo>
                    <a:pt x="401408" y="426935"/>
                  </a:lnTo>
                  <a:lnTo>
                    <a:pt x="415531" y="442671"/>
                  </a:lnTo>
                  <a:lnTo>
                    <a:pt x="415531" y="373519"/>
                  </a:lnTo>
                  <a:lnTo>
                    <a:pt x="404850" y="363080"/>
                  </a:lnTo>
                  <a:lnTo>
                    <a:pt x="376821" y="339039"/>
                  </a:lnTo>
                  <a:lnTo>
                    <a:pt x="347268" y="316674"/>
                  </a:lnTo>
                  <a:lnTo>
                    <a:pt x="315099" y="61899"/>
                  </a:lnTo>
                  <a:lnTo>
                    <a:pt x="313334" y="47815"/>
                  </a:lnTo>
                  <a:lnTo>
                    <a:pt x="311797" y="44170"/>
                  </a:lnTo>
                  <a:lnTo>
                    <a:pt x="309702" y="41084"/>
                  </a:lnTo>
                  <a:lnTo>
                    <a:pt x="308775" y="31750"/>
                  </a:lnTo>
                  <a:lnTo>
                    <a:pt x="304660" y="23355"/>
                  </a:lnTo>
                  <a:lnTo>
                    <a:pt x="297357" y="17208"/>
                  </a:lnTo>
                  <a:lnTo>
                    <a:pt x="286854" y="14643"/>
                  </a:lnTo>
                  <a:lnTo>
                    <a:pt x="268122" y="14262"/>
                  </a:lnTo>
                  <a:lnTo>
                    <a:pt x="249453" y="14287"/>
                  </a:lnTo>
                  <a:lnTo>
                    <a:pt x="209842" y="16510"/>
                  </a:lnTo>
                  <a:lnTo>
                    <a:pt x="188302" y="40119"/>
                  </a:lnTo>
                  <a:lnTo>
                    <a:pt x="190296" y="83883"/>
                  </a:lnTo>
                  <a:lnTo>
                    <a:pt x="191731" y="127647"/>
                  </a:lnTo>
                  <a:lnTo>
                    <a:pt x="192824" y="171437"/>
                  </a:lnTo>
                  <a:lnTo>
                    <a:pt x="193789" y="215226"/>
                  </a:lnTo>
                  <a:lnTo>
                    <a:pt x="146850" y="233705"/>
                  </a:lnTo>
                  <a:lnTo>
                    <a:pt x="101142" y="254520"/>
                  </a:lnTo>
                  <a:lnTo>
                    <a:pt x="56222" y="277139"/>
                  </a:lnTo>
                  <a:lnTo>
                    <a:pt x="11696" y="301053"/>
                  </a:lnTo>
                  <a:lnTo>
                    <a:pt x="0" y="320065"/>
                  </a:lnTo>
                  <a:lnTo>
                    <a:pt x="1193" y="327228"/>
                  </a:lnTo>
                  <a:lnTo>
                    <a:pt x="26543" y="381889"/>
                  </a:lnTo>
                  <a:lnTo>
                    <a:pt x="51269" y="429425"/>
                  </a:lnTo>
                  <a:lnTo>
                    <a:pt x="70053" y="464324"/>
                  </a:lnTo>
                  <a:lnTo>
                    <a:pt x="102158" y="523786"/>
                  </a:lnTo>
                  <a:lnTo>
                    <a:pt x="127088" y="571233"/>
                  </a:lnTo>
                  <a:lnTo>
                    <a:pt x="150837" y="619264"/>
                  </a:lnTo>
                  <a:lnTo>
                    <a:pt x="152082" y="663473"/>
                  </a:lnTo>
                  <a:lnTo>
                    <a:pt x="152768" y="707656"/>
                  </a:lnTo>
                  <a:lnTo>
                    <a:pt x="153365" y="751840"/>
                  </a:lnTo>
                  <a:lnTo>
                    <a:pt x="154381" y="796036"/>
                  </a:lnTo>
                  <a:lnTo>
                    <a:pt x="152781" y="796023"/>
                  </a:lnTo>
                  <a:lnTo>
                    <a:pt x="151180" y="796061"/>
                  </a:lnTo>
                  <a:lnTo>
                    <a:pt x="140741" y="796010"/>
                  </a:lnTo>
                  <a:lnTo>
                    <a:pt x="134543" y="799985"/>
                  </a:lnTo>
                  <a:lnTo>
                    <a:pt x="130797" y="805586"/>
                  </a:lnTo>
                  <a:lnTo>
                    <a:pt x="124510" y="809129"/>
                  </a:lnTo>
                  <a:lnTo>
                    <a:pt x="120180" y="815721"/>
                  </a:lnTo>
                  <a:lnTo>
                    <a:pt x="128866" y="940231"/>
                  </a:lnTo>
                  <a:lnTo>
                    <a:pt x="131419" y="977176"/>
                  </a:lnTo>
                  <a:lnTo>
                    <a:pt x="134848" y="1027760"/>
                  </a:lnTo>
                  <a:lnTo>
                    <a:pt x="138163" y="1078357"/>
                  </a:lnTo>
                  <a:lnTo>
                    <a:pt x="141338" y="1128953"/>
                  </a:lnTo>
                  <a:lnTo>
                    <a:pt x="144449" y="1181849"/>
                  </a:lnTo>
                  <a:lnTo>
                    <a:pt x="147104" y="1230210"/>
                  </a:lnTo>
                  <a:lnTo>
                    <a:pt x="155448" y="1247406"/>
                  </a:lnTo>
                  <a:lnTo>
                    <a:pt x="172135" y="1253172"/>
                  </a:lnTo>
                  <a:lnTo>
                    <a:pt x="188214" y="1247457"/>
                  </a:lnTo>
                  <a:lnTo>
                    <a:pt x="194767" y="1230210"/>
                  </a:lnTo>
                  <a:lnTo>
                    <a:pt x="192125" y="1181849"/>
                  </a:lnTo>
                  <a:lnTo>
                    <a:pt x="189293" y="1133500"/>
                  </a:lnTo>
                  <a:lnTo>
                    <a:pt x="186270" y="1085176"/>
                  </a:lnTo>
                  <a:lnTo>
                    <a:pt x="183121" y="1036853"/>
                  </a:lnTo>
                  <a:lnTo>
                    <a:pt x="179870" y="988542"/>
                  </a:lnTo>
                  <a:lnTo>
                    <a:pt x="176530" y="940231"/>
                  </a:lnTo>
                  <a:lnTo>
                    <a:pt x="169786" y="843610"/>
                  </a:lnTo>
                  <a:lnTo>
                    <a:pt x="213664" y="843114"/>
                  </a:lnTo>
                  <a:lnTo>
                    <a:pt x="257467" y="841870"/>
                  </a:lnTo>
                  <a:lnTo>
                    <a:pt x="301244" y="839863"/>
                  </a:lnTo>
                  <a:lnTo>
                    <a:pt x="345033" y="837107"/>
                  </a:lnTo>
                  <a:lnTo>
                    <a:pt x="347154" y="888669"/>
                  </a:lnTo>
                  <a:lnTo>
                    <a:pt x="348869" y="940231"/>
                  </a:lnTo>
                  <a:lnTo>
                    <a:pt x="350329" y="991793"/>
                  </a:lnTo>
                  <a:lnTo>
                    <a:pt x="351688" y="1043368"/>
                  </a:lnTo>
                  <a:lnTo>
                    <a:pt x="353072" y="1094943"/>
                  </a:lnTo>
                  <a:lnTo>
                    <a:pt x="354647" y="1146517"/>
                  </a:lnTo>
                  <a:lnTo>
                    <a:pt x="356552" y="1198079"/>
                  </a:lnTo>
                  <a:lnTo>
                    <a:pt x="358940" y="1249616"/>
                  </a:lnTo>
                  <a:lnTo>
                    <a:pt x="383959" y="1272578"/>
                  </a:lnTo>
                  <a:lnTo>
                    <a:pt x="400050" y="1266875"/>
                  </a:lnTo>
                  <a:lnTo>
                    <a:pt x="406603" y="1249616"/>
                  </a:lnTo>
                  <a:lnTo>
                    <a:pt x="404342" y="1200975"/>
                  </a:lnTo>
                  <a:lnTo>
                    <a:pt x="402526" y="1152321"/>
                  </a:lnTo>
                  <a:lnTo>
                    <a:pt x="401015" y="1103668"/>
                  </a:lnTo>
                  <a:lnTo>
                    <a:pt x="399694" y="1055001"/>
                  </a:lnTo>
                  <a:lnTo>
                    <a:pt x="398437" y="1006322"/>
                  </a:lnTo>
                  <a:lnTo>
                    <a:pt x="397116" y="957656"/>
                  </a:lnTo>
                  <a:lnTo>
                    <a:pt x="395605" y="909002"/>
                  </a:lnTo>
                  <a:lnTo>
                    <a:pt x="393776" y="860348"/>
                  </a:lnTo>
                  <a:lnTo>
                    <a:pt x="392696" y="837107"/>
                  </a:lnTo>
                  <a:lnTo>
                    <a:pt x="391388" y="808913"/>
                  </a:lnTo>
                  <a:lnTo>
                    <a:pt x="386181" y="796036"/>
                  </a:lnTo>
                  <a:lnTo>
                    <a:pt x="385965" y="795769"/>
                  </a:lnTo>
                  <a:lnTo>
                    <a:pt x="382854" y="792060"/>
                  </a:lnTo>
                  <a:lnTo>
                    <a:pt x="376301" y="788644"/>
                  </a:lnTo>
                  <a:lnTo>
                    <a:pt x="373189" y="788352"/>
                  </a:lnTo>
                  <a:lnTo>
                    <a:pt x="367703" y="787857"/>
                  </a:lnTo>
                  <a:lnTo>
                    <a:pt x="365340" y="788047"/>
                  </a:lnTo>
                  <a:lnTo>
                    <a:pt x="362966" y="788174"/>
                  </a:lnTo>
                  <a:lnTo>
                    <a:pt x="360603" y="788352"/>
                  </a:lnTo>
                  <a:lnTo>
                    <a:pt x="355955" y="637476"/>
                  </a:lnTo>
                  <a:lnTo>
                    <a:pt x="357720" y="635977"/>
                  </a:lnTo>
                  <a:lnTo>
                    <a:pt x="359410" y="634250"/>
                  </a:lnTo>
                  <a:lnTo>
                    <a:pt x="387591" y="590003"/>
                  </a:lnTo>
                  <a:lnTo>
                    <a:pt x="413080" y="547268"/>
                  </a:lnTo>
                  <a:lnTo>
                    <a:pt x="437349" y="503821"/>
                  </a:lnTo>
                  <a:lnTo>
                    <a:pt x="460387" y="459651"/>
                  </a:lnTo>
                  <a:lnTo>
                    <a:pt x="464172" y="452132"/>
                  </a:lnTo>
                  <a:close/>
                  <a:moveTo>
                    <a:pt x="1225664" y="342722"/>
                  </a:moveTo>
                  <a:lnTo>
                    <a:pt x="1224381" y="329907"/>
                  </a:lnTo>
                  <a:lnTo>
                    <a:pt x="1214501" y="319278"/>
                  </a:lnTo>
                  <a:lnTo>
                    <a:pt x="1211440" y="317500"/>
                  </a:lnTo>
                  <a:lnTo>
                    <a:pt x="1168361" y="292455"/>
                  </a:lnTo>
                  <a:lnTo>
                    <a:pt x="1164856" y="290360"/>
                  </a:lnTo>
                  <a:lnTo>
                    <a:pt x="1164856" y="345338"/>
                  </a:lnTo>
                  <a:lnTo>
                    <a:pt x="1141831" y="386664"/>
                  </a:lnTo>
                  <a:lnTo>
                    <a:pt x="1117358" y="427139"/>
                  </a:lnTo>
                  <a:lnTo>
                    <a:pt x="1067168" y="507377"/>
                  </a:lnTo>
                  <a:lnTo>
                    <a:pt x="1043025" y="548043"/>
                  </a:lnTo>
                  <a:lnTo>
                    <a:pt x="1039926" y="553796"/>
                  </a:lnTo>
                  <a:lnTo>
                    <a:pt x="1039926" y="831723"/>
                  </a:lnTo>
                  <a:lnTo>
                    <a:pt x="1031138" y="923340"/>
                  </a:lnTo>
                  <a:lnTo>
                    <a:pt x="1028230" y="953871"/>
                  </a:lnTo>
                  <a:lnTo>
                    <a:pt x="985354" y="953350"/>
                  </a:lnTo>
                  <a:lnTo>
                    <a:pt x="942505" y="952207"/>
                  </a:lnTo>
                  <a:lnTo>
                    <a:pt x="899693" y="950468"/>
                  </a:lnTo>
                  <a:lnTo>
                    <a:pt x="856894" y="948118"/>
                  </a:lnTo>
                  <a:lnTo>
                    <a:pt x="858735" y="915174"/>
                  </a:lnTo>
                  <a:lnTo>
                    <a:pt x="860564" y="884351"/>
                  </a:lnTo>
                  <a:lnTo>
                    <a:pt x="862609" y="852474"/>
                  </a:lnTo>
                  <a:lnTo>
                    <a:pt x="864819" y="820597"/>
                  </a:lnTo>
                  <a:lnTo>
                    <a:pt x="908532" y="824509"/>
                  </a:lnTo>
                  <a:lnTo>
                    <a:pt x="952271" y="827671"/>
                  </a:lnTo>
                  <a:lnTo>
                    <a:pt x="996048" y="830072"/>
                  </a:lnTo>
                  <a:lnTo>
                    <a:pt x="1039926" y="831723"/>
                  </a:lnTo>
                  <a:lnTo>
                    <a:pt x="1039926" y="553796"/>
                  </a:lnTo>
                  <a:lnTo>
                    <a:pt x="1020572" y="589661"/>
                  </a:lnTo>
                  <a:lnTo>
                    <a:pt x="1019517" y="591731"/>
                  </a:lnTo>
                  <a:lnTo>
                    <a:pt x="1018882" y="593763"/>
                  </a:lnTo>
                  <a:lnTo>
                    <a:pt x="1018438" y="595769"/>
                  </a:lnTo>
                  <a:lnTo>
                    <a:pt x="1017879" y="597611"/>
                  </a:lnTo>
                  <a:lnTo>
                    <a:pt x="1014742" y="647052"/>
                  </a:lnTo>
                  <a:lnTo>
                    <a:pt x="1012850" y="692391"/>
                  </a:lnTo>
                  <a:lnTo>
                    <a:pt x="1011085" y="737730"/>
                  </a:lnTo>
                  <a:lnTo>
                    <a:pt x="1008888" y="783069"/>
                  </a:lnTo>
                  <a:lnTo>
                    <a:pt x="981113" y="781786"/>
                  </a:lnTo>
                  <a:lnTo>
                    <a:pt x="953389" y="780199"/>
                  </a:lnTo>
                  <a:lnTo>
                    <a:pt x="925677" y="778306"/>
                  </a:lnTo>
                  <a:lnTo>
                    <a:pt x="897978" y="776097"/>
                  </a:lnTo>
                  <a:lnTo>
                    <a:pt x="898232" y="771575"/>
                  </a:lnTo>
                  <a:lnTo>
                    <a:pt x="907910" y="602183"/>
                  </a:lnTo>
                  <a:lnTo>
                    <a:pt x="906703" y="592924"/>
                  </a:lnTo>
                  <a:lnTo>
                    <a:pt x="902512" y="586054"/>
                  </a:lnTo>
                  <a:lnTo>
                    <a:pt x="896162" y="581596"/>
                  </a:lnTo>
                  <a:lnTo>
                    <a:pt x="888504" y="579488"/>
                  </a:lnTo>
                  <a:lnTo>
                    <a:pt x="866076" y="541553"/>
                  </a:lnTo>
                  <a:lnTo>
                    <a:pt x="844626" y="503097"/>
                  </a:lnTo>
                  <a:lnTo>
                    <a:pt x="824153" y="464121"/>
                  </a:lnTo>
                  <a:lnTo>
                    <a:pt x="804659" y="424586"/>
                  </a:lnTo>
                  <a:lnTo>
                    <a:pt x="819175" y="409206"/>
                  </a:lnTo>
                  <a:lnTo>
                    <a:pt x="834237" y="394462"/>
                  </a:lnTo>
                  <a:lnTo>
                    <a:pt x="849833" y="380339"/>
                  </a:lnTo>
                  <a:lnTo>
                    <a:pt x="866000" y="366826"/>
                  </a:lnTo>
                  <a:lnTo>
                    <a:pt x="857135" y="424764"/>
                  </a:lnTo>
                  <a:lnTo>
                    <a:pt x="861720" y="443661"/>
                  </a:lnTo>
                  <a:lnTo>
                    <a:pt x="876655" y="453707"/>
                  </a:lnTo>
                  <a:lnTo>
                    <a:pt x="893305" y="452450"/>
                  </a:lnTo>
                  <a:lnTo>
                    <a:pt x="903097" y="437426"/>
                  </a:lnTo>
                  <a:lnTo>
                    <a:pt x="913879" y="366826"/>
                  </a:lnTo>
                  <a:lnTo>
                    <a:pt x="962672" y="47764"/>
                  </a:lnTo>
                  <a:lnTo>
                    <a:pt x="970305" y="47929"/>
                  </a:lnTo>
                  <a:lnTo>
                    <a:pt x="977950" y="48183"/>
                  </a:lnTo>
                  <a:lnTo>
                    <a:pt x="985583" y="48539"/>
                  </a:lnTo>
                  <a:lnTo>
                    <a:pt x="993216" y="48971"/>
                  </a:lnTo>
                  <a:lnTo>
                    <a:pt x="989761" y="103403"/>
                  </a:lnTo>
                  <a:lnTo>
                    <a:pt x="986904" y="157873"/>
                  </a:lnTo>
                  <a:lnTo>
                    <a:pt x="984224" y="212344"/>
                  </a:lnTo>
                  <a:lnTo>
                    <a:pt x="981290" y="266801"/>
                  </a:lnTo>
                  <a:lnTo>
                    <a:pt x="977696" y="321221"/>
                  </a:lnTo>
                  <a:lnTo>
                    <a:pt x="983830" y="338378"/>
                  </a:lnTo>
                  <a:lnTo>
                    <a:pt x="999807" y="344119"/>
                  </a:lnTo>
                  <a:lnTo>
                    <a:pt x="1016622" y="338378"/>
                  </a:lnTo>
                  <a:lnTo>
                    <a:pt x="1025359" y="321221"/>
                  </a:lnTo>
                  <a:lnTo>
                    <a:pt x="1026388" y="306679"/>
                  </a:lnTo>
                  <a:lnTo>
                    <a:pt x="1027341" y="291922"/>
                  </a:lnTo>
                  <a:lnTo>
                    <a:pt x="1029042" y="263029"/>
                  </a:lnTo>
                  <a:lnTo>
                    <a:pt x="1052182" y="277583"/>
                  </a:lnTo>
                  <a:lnTo>
                    <a:pt x="1075296" y="291922"/>
                  </a:lnTo>
                  <a:lnTo>
                    <a:pt x="1069454" y="312242"/>
                  </a:lnTo>
                  <a:lnTo>
                    <a:pt x="1064056" y="332651"/>
                  </a:lnTo>
                  <a:lnTo>
                    <a:pt x="1059116" y="353187"/>
                  </a:lnTo>
                  <a:lnTo>
                    <a:pt x="1054684" y="373849"/>
                  </a:lnTo>
                  <a:lnTo>
                    <a:pt x="1058443" y="392709"/>
                  </a:lnTo>
                  <a:lnTo>
                    <a:pt x="1073111" y="402717"/>
                  </a:lnTo>
                  <a:lnTo>
                    <a:pt x="1090041" y="401459"/>
                  </a:lnTo>
                  <a:lnTo>
                    <a:pt x="1100645" y="386524"/>
                  </a:lnTo>
                  <a:lnTo>
                    <a:pt x="1104379" y="369138"/>
                  </a:lnTo>
                  <a:lnTo>
                    <a:pt x="1108481" y="351840"/>
                  </a:lnTo>
                  <a:lnTo>
                    <a:pt x="1112913" y="334645"/>
                  </a:lnTo>
                  <a:lnTo>
                    <a:pt x="1117638" y="317500"/>
                  </a:lnTo>
                  <a:lnTo>
                    <a:pt x="1153020" y="338442"/>
                  </a:lnTo>
                  <a:lnTo>
                    <a:pt x="1164856" y="345338"/>
                  </a:lnTo>
                  <a:lnTo>
                    <a:pt x="1164856" y="290360"/>
                  </a:lnTo>
                  <a:lnTo>
                    <a:pt x="1122565" y="265061"/>
                  </a:lnTo>
                  <a:lnTo>
                    <a:pt x="1119263" y="263029"/>
                  </a:lnTo>
                  <a:lnTo>
                    <a:pt x="1077087" y="237121"/>
                  </a:lnTo>
                  <a:lnTo>
                    <a:pt x="1031951" y="208661"/>
                  </a:lnTo>
                  <a:lnTo>
                    <a:pt x="1034135" y="163322"/>
                  </a:lnTo>
                  <a:lnTo>
                    <a:pt x="1036434" y="117995"/>
                  </a:lnTo>
                  <a:lnTo>
                    <a:pt x="1039088" y="72682"/>
                  </a:lnTo>
                  <a:lnTo>
                    <a:pt x="1040866" y="47764"/>
                  </a:lnTo>
                  <a:lnTo>
                    <a:pt x="1042339" y="27406"/>
                  </a:lnTo>
                  <a:lnTo>
                    <a:pt x="1041425" y="18376"/>
                  </a:lnTo>
                  <a:lnTo>
                    <a:pt x="999858" y="1714"/>
                  </a:lnTo>
                  <a:lnTo>
                    <a:pt x="943851" y="0"/>
                  </a:lnTo>
                  <a:lnTo>
                    <a:pt x="934389" y="1816"/>
                  </a:lnTo>
                  <a:lnTo>
                    <a:pt x="927442" y="6591"/>
                  </a:lnTo>
                  <a:lnTo>
                    <a:pt x="922997" y="13436"/>
                  </a:lnTo>
                  <a:lnTo>
                    <a:pt x="921029" y="21450"/>
                  </a:lnTo>
                  <a:lnTo>
                    <a:pt x="919238" y="23977"/>
                  </a:lnTo>
                  <a:lnTo>
                    <a:pt x="917930" y="27152"/>
                  </a:lnTo>
                  <a:lnTo>
                    <a:pt x="876160" y="300291"/>
                  </a:lnTo>
                  <a:lnTo>
                    <a:pt x="845921" y="321970"/>
                  </a:lnTo>
                  <a:lnTo>
                    <a:pt x="789978" y="370687"/>
                  </a:lnTo>
                  <a:lnTo>
                    <a:pt x="758139" y="405003"/>
                  </a:lnTo>
                  <a:lnTo>
                    <a:pt x="757123" y="413283"/>
                  </a:lnTo>
                  <a:lnTo>
                    <a:pt x="759294" y="420535"/>
                  </a:lnTo>
                  <a:lnTo>
                    <a:pt x="756666" y="426478"/>
                  </a:lnTo>
                  <a:lnTo>
                    <a:pt x="781583" y="485622"/>
                  </a:lnTo>
                  <a:lnTo>
                    <a:pt x="804697" y="529678"/>
                  </a:lnTo>
                  <a:lnTo>
                    <a:pt x="829056" y="573062"/>
                  </a:lnTo>
                  <a:lnTo>
                    <a:pt x="854671" y="615772"/>
                  </a:lnTo>
                  <a:lnTo>
                    <a:pt x="859155" y="621106"/>
                  </a:lnTo>
                  <a:lnTo>
                    <a:pt x="850569" y="771575"/>
                  </a:lnTo>
                  <a:lnTo>
                    <a:pt x="848004" y="771309"/>
                  </a:lnTo>
                  <a:lnTo>
                    <a:pt x="845426" y="771105"/>
                  </a:lnTo>
                  <a:lnTo>
                    <a:pt x="842860" y="770839"/>
                  </a:lnTo>
                  <a:lnTo>
                    <a:pt x="833856" y="771512"/>
                  </a:lnTo>
                  <a:lnTo>
                    <a:pt x="827112" y="775157"/>
                  </a:lnTo>
                  <a:lnTo>
                    <a:pt x="822629" y="780999"/>
                  </a:lnTo>
                  <a:lnTo>
                    <a:pt x="820394" y="788250"/>
                  </a:lnTo>
                  <a:lnTo>
                    <a:pt x="819734" y="790232"/>
                  </a:lnTo>
                  <a:lnTo>
                    <a:pt x="815492" y="843241"/>
                  </a:lnTo>
                  <a:lnTo>
                    <a:pt x="812406" y="891832"/>
                  </a:lnTo>
                  <a:lnTo>
                    <a:pt x="809625" y="940435"/>
                  </a:lnTo>
                  <a:lnTo>
                    <a:pt x="806386" y="1001483"/>
                  </a:lnTo>
                  <a:lnTo>
                    <a:pt x="804506" y="1037666"/>
                  </a:lnTo>
                  <a:lnTo>
                    <a:pt x="801916" y="1086281"/>
                  </a:lnTo>
                  <a:lnTo>
                    <a:pt x="799134" y="1134897"/>
                  </a:lnTo>
                  <a:lnTo>
                    <a:pt x="795959" y="1184795"/>
                  </a:lnTo>
                  <a:lnTo>
                    <a:pt x="792530" y="1232039"/>
                  </a:lnTo>
                  <a:lnTo>
                    <a:pt x="798626" y="1249235"/>
                  </a:lnTo>
                  <a:lnTo>
                    <a:pt x="840193" y="1232039"/>
                  </a:lnTo>
                  <a:lnTo>
                    <a:pt x="843711" y="1183474"/>
                  </a:lnTo>
                  <a:lnTo>
                    <a:pt x="846645" y="1137526"/>
                  </a:lnTo>
                  <a:lnTo>
                    <a:pt x="849363" y="1090244"/>
                  </a:lnTo>
                  <a:lnTo>
                    <a:pt x="851903" y="1042949"/>
                  </a:lnTo>
                  <a:lnTo>
                    <a:pt x="854367" y="995641"/>
                  </a:lnTo>
                  <a:lnTo>
                    <a:pt x="896670" y="997991"/>
                  </a:lnTo>
                  <a:lnTo>
                    <a:pt x="938987" y="999744"/>
                  </a:lnTo>
                  <a:lnTo>
                    <a:pt x="981329" y="1000925"/>
                  </a:lnTo>
                  <a:lnTo>
                    <a:pt x="1023708" y="1001483"/>
                  </a:lnTo>
                  <a:lnTo>
                    <a:pt x="1018692" y="1055636"/>
                  </a:lnTo>
                  <a:lnTo>
                    <a:pt x="1013828" y="1109789"/>
                  </a:lnTo>
                  <a:lnTo>
                    <a:pt x="1009180" y="1163967"/>
                  </a:lnTo>
                  <a:lnTo>
                    <a:pt x="1004798" y="1218171"/>
                  </a:lnTo>
                  <a:lnTo>
                    <a:pt x="1010881" y="1235354"/>
                  </a:lnTo>
                  <a:lnTo>
                    <a:pt x="1026820" y="1241056"/>
                  </a:lnTo>
                  <a:lnTo>
                    <a:pt x="1043660" y="1235316"/>
                  </a:lnTo>
                  <a:lnTo>
                    <a:pt x="1052449" y="1218171"/>
                  </a:lnTo>
                  <a:lnTo>
                    <a:pt x="1056538" y="1167625"/>
                  </a:lnTo>
                  <a:lnTo>
                    <a:pt x="1060843" y="1117104"/>
                  </a:lnTo>
                  <a:lnTo>
                    <a:pt x="1065339" y="1066596"/>
                  </a:lnTo>
                  <a:lnTo>
                    <a:pt x="1069987" y="1016114"/>
                  </a:lnTo>
                  <a:lnTo>
                    <a:pt x="1075867" y="953871"/>
                  </a:lnTo>
                  <a:lnTo>
                    <a:pt x="1079563" y="915174"/>
                  </a:lnTo>
                  <a:lnTo>
                    <a:pt x="1088656" y="820597"/>
                  </a:lnTo>
                  <a:lnTo>
                    <a:pt x="1090244" y="804151"/>
                  </a:lnTo>
                  <a:lnTo>
                    <a:pt x="1085646" y="797496"/>
                  </a:lnTo>
                  <a:lnTo>
                    <a:pt x="1079030" y="794092"/>
                  </a:lnTo>
                  <a:lnTo>
                    <a:pt x="1075232" y="788733"/>
                  </a:lnTo>
                  <a:lnTo>
                    <a:pt x="1069174" y="784898"/>
                  </a:lnTo>
                  <a:lnTo>
                    <a:pt x="1059281" y="784682"/>
                  </a:lnTo>
                  <a:lnTo>
                    <a:pt x="1056462" y="784580"/>
                  </a:lnTo>
                  <a:lnTo>
                    <a:pt x="1056525" y="783069"/>
                  </a:lnTo>
                  <a:lnTo>
                    <a:pt x="1058646" y="740524"/>
                  </a:lnTo>
                  <a:lnTo>
                    <a:pt x="1060411" y="696455"/>
                  </a:lnTo>
                  <a:lnTo>
                    <a:pt x="1062228" y="652386"/>
                  </a:lnTo>
                  <a:lnTo>
                    <a:pt x="1064615" y="608304"/>
                  </a:lnTo>
                  <a:lnTo>
                    <a:pt x="1087488" y="566559"/>
                  </a:lnTo>
                  <a:lnTo>
                    <a:pt x="1111948" y="525729"/>
                  </a:lnTo>
                  <a:lnTo>
                    <a:pt x="1162456" y="444969"/>
                  </a:lnTo>
                  <a:lnTo>
                    <a:pt x="1186903" y="404126"/>
                  </a:lnTo>
                  <a:lnTo>
                    <a:pt x="1209751" y="362343"/>
                  </a:lnTo>
                  <a:lnTo>
                    <a:pt x="1220165" y="354584"/>
                  </a:lnTo>
                  <a:lnTo>
                    <a:pt x="1225664" y="342722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6"/>
            <p:cNvSpPr/>
            <p:nvPr/>
          </p:nvSpPr>
          <p:spPr>
            <a:xfrm>
              <a:off x="3710880" y="3548160"/>
              <a:ext cx="241560" cy="297360"/>
            </a:xfrm>
            <a:custGeom>
              <a:avLst/>
              <a:gdLst/>
              <a:ahLst/>
              <a:cxnLst/>
              <a:rect l="l" t="t" r="r" b="b"/>
              <a:pathLst>
                <a:path w="241935" h="297814">
                  <a:moveTo>
                    <a:pt x="155220" y="0"/>
                  </a:moveTo>
                  <a:lnTo>
                    <a:pt x="115516" y="1626"/>
                  </a:lnTo>
                  <a:lnTo>
                    <a:pt x="75946" y="5460"/>
                  </a:lnTo>
                  <a:lnTo>
                    <a:pt x="40686" y="85670"/>
                  </a:lnTo>
                  <a:lnTo>
                    <a:pt x="33974" y="136644"/>
                  </a:lnTo>
                  <a:lnTo>
                    <a:pt x="25366" y="187331"/>
                  </a:lnTo>
                  <a:lnTo>
                    <a:pt x="14872" y="237662"/>
                  </a:lnTo>
                  <a:lnTo>
                    <a:pt x="0" y="297573"/>
                  </a:lnTo>
                  <a:lnTo>
                    <a:pt x="54125" y="293818"/>
                  </a:lnTo>
                  <a:lnTo>
                    <a:pt x="108216" y="289656"/>
                  </a:lnTo>
                  <a:lnTo>
                    <a:pt x="162270" y="285088"/>
                  </a:lnTo>
                  <a:lnTo>
                    <a:pt x="216281" y="280111"/>
                  </a:lnTo>
                  <a:lnTo>
                    <a:pt x="219176" y="229106"/>
                  </a:lnTo>
                  <a:lnTo>
                    <a:pt x="223059" y="178166"/>
                  </a:lnTo>
                  <a:lnTo>
                    <a:pt x="227928" y="127311"/>
                  </a:lnTo>
                  <a:lnTo>
                    <a:pt x="233780" y="76560"/>
                  </a:lnTo>
                  <a:lnTo>
                    <a:pt x="241490" y="19265"/>
                  </a:lnTo>
                  <a:lnTo>
                    <a:pt x="238213" y="14046"/>
                  </a:lnTo>
                  <a:lnTo>
                    <a:pt x="232486" y="11874"/>
                  </a:lnTo>
                  <a:lnTo>
                    <a:pt x="194423" y="270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7"/>
            <p:cNvSpPr/>
            <p:nvPr/>
          </p:nvSpPr>
          <p:spPr>
            <a:xfrm>
              <a:off x="3775320" y="3190320"/>
              <a:ext cx="226800" cy="188640"/>
            </a:xfrm>
            <a:prstGeom prst="rect">
              <a:avLst/>
            </a:prstGeom>
            <a:blipFill rotWithShape="0">
              <a:blip r:embed="rId4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8"/>
            <p:cNvSpPr/>
            <p:nvPr/>
          </p:nvSpPr>
          <p:spPr>
            <a:xfrm>
              <a:off x="3690360" y="1971360"/>
              <a:ext cx="1136880" cy="1887480"/>
            </a:xfrm>
            <a:custGeom>
              <a:avLst/>
              <a:gdLst/>
              <a:ahLst/>
              <a:cxnLst/>
              <a:rect l="l" t="t" r="r" b="b"/>
              <a:pathLst>
                <a:path w="1137285" h="1887854">
                  <a:moveTo>
                    <a:pt x="515048" y="664108"/>
                  </a:moveTo>
                  <a:lnTo>
                    <a:pt x="514121" y="651154"/>
                  </a:lnTo>
                  <a:lnTo>
                    <a:pt x="514032" y="650722"/>
                  </a:lnTo>
                  <a:lnTo>
                    <a:pt x="504405" y="639483"/>
                  </a:lnTo>
                  <a:lnTo>
                    <a:pt x="496404" y="634415"/>
                  </a:lnTo>
                  <a:lnTo>
                    <a:pt x="459524" y="611035"/>
                  </a:lnTo>
                  <a:lnTo>
                    <a:pt x="454583" y="607822"/>
                  </a:lnTo>
                  <a:lnTo>
                    <a:pt x="454583" y="664070"/>
                  </a:lnTo>
                  <a:lnTo>
                    <a:pt x="429933" y="704634"/>
                  </a:lnTo>
                  <a:lnTo>
                    <a:pt x="403847" y="744270"/>
                  </a:lnTo>
                  <a:lnTo>
                    <a:pt x="350418" y="822769"/>
                  </a:lnTo>
                  <a:lnTo>
                    <a:pt x="324637" y="862609"/>
                  </a:lnTo>
                  <a:lnTo>
                    <a:pt x="300507" y="903465"/>
                  </a:lnTo>
                  <a:lnTo>
                    <a:pt x="298373" y="907313"/>
                  </a:lnTo>
                  <a:lnTo>
                    <a:pt x="297497" y="911085"/>
                  </a:lnTo>
                  <a:lnTo>
                    <a:pt x="297421" y="914692"/>
                  </a:lnTo>
                  <a:lnTo>
                    <a:pt x="297256" y="915492"/>
                  </a:lnTo>
                  <a:lnTo>
                    <a:pt x="292328" y="965771"/>
                  </a:lnTo>
                  <a:lnTo>
                    <a:pt x="288010" y="1016088"/>
                  </a:lnTo>
                  <a:lnTo>
                    <a:pt x="287362" y="1024293"/>
                  </a:lnTo>
                  <a:lnTo>
                    <a:pt x="287362" y="1266240"/>
                  </a:lnTo>
                  <a:lnTo>
                    <a:pt x="283286" y="1297101"/>
                  </a:lnTo>
                  <a:lnTo>
                    <a:pt x="279285" y="1327975"/>
                  </a:lnTo>
                  <a:lnTo>
                    <a:pt x="271322" y="1389697"/>
                  </a:lnTo>
                  <a:lnTo>
                    <a:pt x="268668" y="1388427"/>
                  </a:lnTo>
                  <a:lnTo>
                    <a:pt x="265696" y="1387525"/>
                  </a:lnTo>
                  <a:lnTo>
                    <a:pt x="265455" y="1387513"/>
                  </a:lnTo>
                  <a:lnTo>
                    <a:pt x="265455" y="1434858"/>
                  </a:lnTo>
                  <a:lnTo>
                    <a:pt x="256082" y="1507248"/>
                  </a:lnTo>
                  <a:lnTo>
                    <a:pt x="251434" y="1543456"/>
                  </a:lnTo>
                  <a:lnTo>
                    <a:pt x="246862" y="1579664"/>
                  </a:lnTo>
                  <a:lnTo>
                    <a:pt x="83426" y="1562709"/>
                  </a:lnTo>
                  <a:lnTo>
                    <a:pt x="98069" y="1438986"/>
                  </a:lnTo>
                  <a:lnTo>
                    <a:pt x="100584" y="1438897"/>
                  </a:lnTo>
                  <a:lnTo>
                    <a:pt x="140906" y="1434592"/>
                  </a:lnTo>
                  <a:lnTo>
                    <a:pt x="181317" y="1432585"/>
                  </a:lnTo>
                  <a:lnTo>
                    <a:pt x="221792" y="1432737"/>
                  </a:lnTo>
                  <a:lnTo>
                    <a:pt x="262293" y="1434922"/>
                  </a:lnTo>
                  <a:lnTo>
                    <a:pt x="263410" y="1435011"/>
                  </a:lnTo>
                  <a:lnTo>
                    <a:pt x="264401" y="1434896"/>
                  </a:lnTo>
                  <a:lnTo>
                    <a:pt x="265455" y="1434858"/>
                  </a:lnTo>
                  <a:lnTo>
                    <a:pt x="265455" y="1387513"/>
                  </a:lnTo>
                  <a:lnTo>
                    <a:pt x="262293" y="1387259"/>
                  </a:lnTo>
                  <a:lnTo>
                    <a:pt x="222465" y="1385227"/>
                  </a:lnTo>
                  <a:lnTo>
                    <a:pt x="182841" y="1385290"/>
                  </a:lnTo>
                  <a:lnTo>
                    <a:pt x="143294" y="1387322"/>
                  </a:lnTo>
                  <a:lnTo>
                    <a:pt x="103733" y="1391158"/>
                  </a:lnTo>
                  <a:lnTo>
                    <a:pt x="120523" y="1249311"/>
                  </a:lnTo>
                  <a:lnTo>
                    <a:pt x="161696" y="1254480"/>
                  </a:lnTo>
                  <a:lnTo>
                    <a:pt x="202920" y="1258989"/>
                  </a:lnTo>
                  <a:lnTo>
                    <a:pt x="244208" y="1262837"/>
                  </a:lnTo>
                  <a:lnTo>
                    <a:pt x="285597" y="1266024"/>
                  </a:lnTo>
                  <a:lnTo>
                    <a:pt x="287362" y="1266240"/>
                  </a:lnTo>
                  <a:lnTo>
                    <a:pt x="287362" y="1024293"/>
                  </a:lnTo>
                  <a:lnTo>
                    <a:pt x="284035" y="1066431"/>
                  </a:lnTo>
                  <a:lnTo>
                    <a:pt x="280136" y="1116774"/>
                  </a:lnTo>
                  <a:lnTo>
                    <a:pt x="276034" y="1167117"/>
                  </a:lnTo>
                  <a:lnTo>
                    <a:pt x="271487" y="1217409"/>
                  </a:lnTo>
                  <a:lnTo>
                    <a:pt x="243420" y="1215186"/>
                  </a:lnTo>
                  <a:lnTo>
                    <a:pt x="215417" y="1212659"/>
                  </a:lnTo>
                  <a:lnTo>
                    <a:pt x="187439" y="1209827"/>
                  </a:lnTo>
                  <a:lnTo>
                    <a:pt x="159512" y="1206652"/>
                  </a:lnTo>
                  <a:lnTo>
                    <a:pt x="160096" y="1200518"/>
                  </a:lnTo>
                  <a:lnTo>
                    <a:pt x="187934" y="909929"/>
                  </a:lnTo>
                  <a:lnTo>
                    <a:pt x="187096" y="900696"/>
                  </a:lnTo>
                  <a:lnTo>
                    <a:pt x="183146" y="893864"/>
                  </a:lnTo>
                  <a:lnTo>
                    <a:pt x="176961" y="889431"/>
                  </a:lnTo>
                  <a:lnTo>
                    <a:pt x="169367" y="887361"/>
                  </a:lnTo>
                  <a:lnTo>
                    <a:pt x="148412" y="848626"/>
                  </a:lnTo>
                  <a:lnTo>
                    <a:pt x="128460" y="809409"/>
                  </a:lnTo>
                  <a:lnTo>
                    <a:pt x="109499" y="769708"/>
                  </a:lnTo>
                  <a:lnTo>
                    <a:pt x="91541" y="729488"/>
                  </a:lnTo>
                  <a:lnTo>
                    <a:pt x="106629" y="714679"/>
                  </a:lnTo>
                  <a:lnTo>
                    <a:pt x="122224" y="700532"/>
                  </a:lnTo>
                  <a:lnTo>
                    <a:pt x="138341" y="687057"/>
                  </a:lnTo>
                  <a:lnTo>
                    <a:pt x="154990" y="674204"/>
                  </a:lnTo>
                  <a:lnTo>
                    <a:pt x="143776" y="732472"/>
                  </a:lnTo>
                  <a:lnTo>
                    <a:pt x="147701" y="751344"/>
                  </a:lnTo>
                  <a:lnTo>
                    <a:pt x="162407" y="761365"/>
                  </a:lnTo>
                  <a:lnTo>
                    <a:pt x="179285" y="760107"/>
                  </a:lnTo>
                  <a:lnTo>
                    <a:pt x="189738" y="745147"/>
                  </a:lnTo>
                  <a:lnTo>
                    <a:pt x="203390" y="674204"/>
                  </a:lnTo>
                  <a:lnTo>
                    <a:pt x="264121" y="358902"/>
                  </a:lnTo>
                  <a:lnTo>
                    <a:pt x="271741" y="359321"/>
                  </a:lnTo>
                  <a:lnTo>
                    <a:pt x="279374" y="359829"/>
                  </a:lnTo>
                  <a:lnTo>
                    <a:pt x="286981" y="360451"/>
                  </a:lnTo>
                  <a:lnTo>
                    <a:pt x="294589" y="361175"/>
                  </a:lnTo>
                  <a:lnTo>
                    <a:pt x="289001" y="415645"/>
                  </a:lnTo>
                  <a:lnTo>
                    <a:pt x="284022" y="470179"/>
                  </a:lnTo>
                  <a:lnTo>
                    <a:pt x="279222" y="524725"/>
                  </a:lnTo>
                  <a:lnTo>
                    <a:pt x="274180" y="579247"/>
                  </a:lnTo>
                  <a:lnTo>
                    <a:pt x="268478" y="633704"/>
                  </a:lnTo>
                  <a:lnTo>
                    <a:pt x="273951" y="650722"/>
                  </a:lnTo>
                  <a:lnTo>
                    <a:pt x="289712" y="656437"/>
                  </a:lnTo>
                  <a:lnTo>
                    <a:pt x="306755" y="650722"/>
                  </a:lnTo>
                  <a:lnTo>
                    <a:pt x="319176" y="605116"/>
                  </a:lnTo>
                  <a:lnTo>
                    <a:pt x="321983" y="576516"/>
                  </a:lnTo>
                  <a:lnTo>
                    <a:pt x="367182" y="607237"/>
                  </a:lnTo>
                  <a:lnTo>
                    <a:pt x="360464" y="627532"/>
                  </a:lnTo>
                  <a:lnTo>
                    <a:pt x="354215" y="647954"/>
                  </a:lnTo>
                  <a:lnTo>
                    <a:pt x="348424" y="668515"/>
                  </a:lnTo>
                  <a:lnTo>
                    <a:pt x="343128" y="689216"/>
                  </a:lnTo>
                  <a:lnTo>
                    <a:pt x="346240" y="707974"/>
                  </a:lnTo>
                  <a:lnTo>
                    <a:pt x="360680" y="717931"/>
                  </a:lnTo>
                  <a:lnTo>
                    <a:pt x="377837" y="716699"/>
                  </a:lnTo>
                  <a:lnTo>
                    <a:pt x="389102" y="701890"/>
                  </a:lnTo>
                  <a:lnTo>
                    <a:pt x="393433" y="684885"/>
                  </a:lnTo>
                  <a:lnTo>
                    <a:pt x="398145" y="667969"/>
                  </a:lnTo>
                  <a:lnTo>
                    <a:pt x="403313" y="650722"/>
                  </a:lnTo>
                  <a:lnTo>
                    <a:pt x="408470" y="634415"/>
                  </a:lnTo>
                  <a:lnTo>
                    <a:pt x="433781" y="650798"/>
                  </a:lnTo>
                  <a:lnTo>
                    <a:pt x="454583" y="664070"/>
                  </a:lnTo>
                  <a:lnTo>
                    <a:pt x="454583" y="607822"/>
                  </a:lnTo>
                  <a:lnTo>
                    <a:pt x="414997" y="582002"/>
                  </a:lnTo>
                  <a:lnTo>
                    <a:pt x="406806" y="576516"/>
                  </a:lnTo>
                  <a:lnTo>
                    <a:pt x="370814" y="552450"/>
                  </a:lnTo>
                  <a:lnTo>
                    <a:pt x="326974" y="522401"/>
                  </a:lnTo>
                  <a:lnTo>
                    <a:pt x="330873" y="477697"/>
                  </a:lnTo>
                  <a:lnTo>
                    <a:pt x="334873" y="432993"/>
                  </a:lnTo>
                  <a:lnTo>
                    <a:pt x="339204" y="388327"/>
                  </a:lnTo>
                  <a:lnTo>
                    <a:pt x="342417" y="358902"/>
                  </a:lnTo>
                  <a:lnTo>
                    <a:pt x="344411" y="340766"/>
                  </a:lnTo>
                  <a:lnTo>
                    <a:pt x="344157" y="333044"/>
                  </a:lnTo>
                  <a:lnTo>
                    <a:pt x="306781" y="314921"/>
                  </a:lnTo>
                  <a:lnTo>
                    <a:pt x="266446" y="311416"/>
                  </a:lnTo>
                  <a:lnTo>
                    <a:pt x="246138" y="310464"/>
                  </a:lnTo>
                  <a:lnTo>
                    <a:pt x="236512" y="311988"/>
                  </a:lnTo>
                  <a:lnTo>
                    <a:pt x="229501" y="316674"/>
                  </a:lnTo>
                  <a:lnTo>
                    <a:pt x="225094" y="323583"/>
                  </a:lnTo>
                  <a:lnTo>
                    <a:pt x="223278" y="331724"/>
                  </a:lnTo>
                  <a:lnTo>
                    <a:pt x="221335" y="334264"/>
                  </a:lnTo>
                  <a:lnTo>
                    <a:pt x="219849" y="337439"/>
                  </a:lnTo>
                  <a:lnTo>
                    <a:pt x="167754" y="607949"/>
                  </a:lnTo>
                  <a:lnTo>
                    <a:pt x="136525" y="628561"/>
                  </a:lnTo>
                  <a:lnTo>
                    <a:pt x="78473" y="675462"/>
                  </a:lnTo>
                  <a:lnTo>
                    <a:pt x="44907" y="709015"/>
                  </a:lnTo>
                  <a:lnTo>
                    <a:pt x="43929" y="717511"/>
                  </a:lnTo>
                  <a:lnTo>
                    <a:pt x="46405" y="724903"/>
                  </a:lnTo>
                  <a:lnTo>
                    <a:pt x="43903" y="730745"/>
                  </a:lnTo>
                  <a:lnTo>
                    <a:pt x="66636" y="790308"/>
                  </a:lnTo>
                  <a:lnTo>
                    <a:pt x="88036" y="835228"/>
                  </a:lnTo>
                  <a:lnTo>
                    <a:pt x="110705" y="879513"/>
                  </a:lnTo>
                  <a:lnTo>
                    <a:pt x="134658" y="923188"/>
                  </a:lnTo>
                  <a:lnTo>
                    <a:pt x="138506" y="928281"/>
                  </a:lnTo>
                  <a:lnTo>
                    <a:pt x="112433" y="1200518"/>
                  </a:lnTo>
                  <a:lnTo>
                    <a:pt x="107619" y="1199857"/>
                  </a:lnTo>
                  <a:lnTo>
                    <a:pt x="102831" y="1199286"/>
                  </a:lnTo>
                  <a:lnTo>
                    <a:pt x="98018" y="1198587"/>
                  </a:lnTo>
                  <a:lnTo>
                    <a:pt x="81559" y="1201674"/>
                  </a:lnTo>
                  <a:lnTo>
                    <a:pt x="71170" y="1212989"/>
                  </a:lnTo>
                  <a:lnTo>
                    <a:pt x="68275" y="1227404"/>
                  </a:lnTo>
                  <a:lnTo>
                    <a:pt x="74345" y="1239723"/>
                  </a:lnTo>
                  <a:lnTo>
                    <a:pt x="74053" y="1240891"/>
                  </a:lnTo>
                  <a:lnTo>
                    <a:pt x="73723" y="1242021"/>
                  </a:lnTo>
                  <a:lnTo>
                    <a:pt x="0" y="1864766"/>
                  </a:lnTo>
                  <a:lnTo>
                    <a:pt x="5422" y="1881835"/>
                  </a:lnTo>
                  <a:lnTo>
                    <a:pt x="21145" y="1887474"/>
                  </a:lnTo>
                  <a:lnTo>
                    <a:pt x="38214" y="1881759"/>
                  </a:lnTo>
                  <a:lnTo>
                    <a:pt x="47675" y="1864766"/>
                  </a:lnTo>
                  <a:lnTo>
                    <a:pt x="77851" y="1609801"/>
                  </a:lnTo>
                  <a:lnTo>
                    <a:pt x="241147" y="1626730"/>
                  </a:lnTo>
                  <a:lnTo>
                    <a:pt x="234149" y="1683385"/>
                  </a:lnTo>
                  <a:lnTo>
                    <a:pt x="227203" y="1740027"/>
                  </a:lnTo>
                  <a:lnTo>
                    <a:pt x="220332" y="1796694"/>
                  </a:lnTo>
                  <a:lnTo>
                    <a:pt x="213614" y="1853361"/>
                  </a:lnTo>
                  <a:lnTo>
                    <a:pt x="219049" y="1870430"/>
                  </a:lnTo>
                  <a:lnTo>
                    <a:pt x="234772" y="1876069"/>
                  </a:lnTo>
                  <a:lnTo>
                    <a:pt x="251828" y="1870367"/>
                  </a:lnTo>
                  <a:lnTo>
                    <a:pt x="261277" y="1853361"/>
                  </a:lnTo>
                  <a:lnTo>
                    <a:pt x="267208" y="1803006"/>
                  </a:lnTo>
                  <a:lnTo>
                    <a:pt x="273227" y="1752663"/>
                  </a:lnTo>
                  <a:lnTo>
                    <a:pt x="279298" y="1702320"/>
                  </a:lnTo>
                  <a:lnTo>
                    <a:pt x="285457" y="1651990"/>
                  </a:lnTo>
                  <a:lnTo>
                    <a:pt x="290664" y="1609801"/>
                  </a:lnTo>
                  <a:lnTo>
                    <a:pt x="297967" y="1551368"/>
                  </a:lnTo>
                  <a:lnTo>
                    <a:pt x="304330" y="1501063"/>
                  </a:lnTo>
                  <a:lnTo>
                    <a:pt x="310756" y="1450771"/>
                  </a:lnTo>
                  <a:lnTo>
                    <a:pt x="312813" y="1434858"/>
                  </a:lnTo>
                  <a:lnTo>
                    <a:pt x="313105" y="1432585"/>
                  </a:lnTo>
                  <a:lnTo>
                    <a:pt x="318477" y="1391158"/>
                  </a:lnTo>
                  <a:lnTo>
                    <a:pt x="323837" y="1350213"/>
                  </a:lnTo>
                  <a:lnTo>
                    <a:pt x="330479" y="1299946"/>
                  </a:lnTo>
                  <a:lnTo>
                    <a:pt x="337235" y="1249311"/>
                  </a:lnTo>
                  <a:lnTo>
                    <a:pt x="338607" y="1239075"/>
                  </a:lnTo>
                  <a:lnTo>
                    <a:pt x="333629" y="1232306"/>
                  </a:lnTo>
                  <a:lnTo>
                    <a:pt x="326478" y="1229156"/>
                  </a:lnTo>
                  <a:lnTo>
                    <a:pt x="324446" y="1226477"/>
                  </a:lnTo>
                  <a:lnTo>
                    <a:pt x="321868" y="1224203"/>
                  </a:lnTo>
                  <a:lnTo>
                    <a:pt x="318668" y="1222590"/>
                  </a:lnTo>
                  <a:lnTo>
                    <a:pt x="319138" y="1217409"/>
                  </a:lnTo>
                  <a:lnTo>
                    <a:pt x="323253" y="1172718"/>
                  </a:lnTo>
                  <a:lnTo>
                    <a:pt x="327367" y="1122807"/>
                  </a:lnTo>
                  <a:lnTo>
                    <a:pt x="331266" y="1072870"/>
                  </a:lnTo>
                  <a:lnTo>
                    <a:pt x="335203" y="1022946"/>
                  </a:lnTo>
                  <a:lnTo>
                    <a:pt x="339420" y="973048"/>
                  </a:lnTo>
                  <a:lnTo>
                    <a:pt x="344208" y="923188"/>
                  </a:lnTo>
                  <a:lnTo>
                    <a:pt x="368579" y="882408"/>
                  </a:lnTo>
                  <a:lnTo>
                    <a:pt x="394512" y="842594"/>
                  </a:lnTo>
                  <a:lnTo>
                    <a:pt x="447992" y="763981"/>
                  </a:lnTo>
                  <a:lnTo>
                    <a:pt x="473976" y="724204"/>
                  </a:lnTo>
                  <a:lnTo>
                    <a:pt x="498436" y="683450"/>
                  </a:lnTo>
                  <a:lnTo>
                    <a:pt x="509181" y="676097"/>
                  </a:lnTo>
                  <a:lnTo>
                    <a:pt x="515048" y="664108"/>
                  </a:lnTo>
                  <a:close/>
                  <a:moveTo>
                    <a:pt x="528142" y="223939"/>
                  </a:moveTo>
                  <a:lnTo>
                    <a:pt x="522605" y="179692"/>
                  </a:lnTo>
                  <a:lnTo>
                    <a:pt x="508596" y="134137"/>
                  </a:lnTo>
                  <a:lnTo>
                    <a:pt x="487172" y="93776"/>
                  </a:lnTo>
                  <a:lnTo>
                    <a:pt x="459054" y="59499"/>
                  </a:lnTo>
                  <a:lnTo>
                    <a:pt x="424916" y="32131"/>
                  </a:lnTo>
                  <a:lnTo>
                    <a:pt x="385457" y="12522"/>
                  </a:lnTo>
                  <a:lnTo>
                    <a:pt x="341376" y="1536"/>
                  </a:lnTo>
                  <a:lnTo>
                    <a:pt x="293395" y="0"/>
                  </a:lnTo>
                  <a:lnTo>
                    <a:pt x="247865" y="6959"/>
                  </a:lnTo>
                  <a:lnTo>
                    <a:pt x="203873" y="20993"/>
                  </a:lnTo>
                  <a:lnTo>
                    <a:pt x="162356" y="41490"/>
                  </a:lnTo>
                  <a:lnTo>
                    <a:pt x="124282" y="67856"/>
                  </a:lnTo>
                  <a:lnTo>
                    <a:pt x="90576" y="99504"/>
                  </a:lnTo>
                  <a:lnTo>
                    <a:pt x="62191" y="135851"/>
                  </a:lnTo>
                  <a:lnTo>
                    <a:pt x="40081" y="176276"/>
                  </a:lnTo>
                  <a:lnTo>
                    <a:pt x="25946" y="218986"/>
                  </a:lnTo>
                  <a:lnTo>
                    <a:pt x="20574" y="262331"/>
                  </a:lnTo>
                  <a:lnTo>
                    <a:pt x="24079" y="304647"/>
                  </a:lnTo>
                  <a:lnTo>
                    <a:pt x="36588" y="344284"/>
                  </a:lnTo>
                  <a:lnTo>
                    <a:pt x="58229" y="379577"/>
                  </a:lnTo>
                  <a:lnTo>
                    <a:pt x="89141" y="408901"/>
                  </a:lnTo>
                  <a:lnTo>
                    <a:pt x="129451" y="430580"/>
                  </a:lnTo>
                  <a:lnTo>
                    <a:pt x="147510" y="429590"/>
                  </a:lnTo>
                  <a:lnTo>
                    <a:pt x="157175" y="415823"/>
                  </a:lnTo>
                  <a:lnTo>
                    <a:pt x="156146" y="397954"/>
                  </a:lnTo>
                  <a:lnTo>
                    <a:pt x="142125" y="384619"/>
                  </a:lnTo>
                  <a:lnTo>
                    <a:pt x="103047" y="360387"/>
                  </a:lnTo>
                  <a:lnTo>
                    <a:pt x="79311" y="326351"/>
                  </a:lnTo>
                  <a:lnTo>
                    <a:pt x="69151" y="285965"/>
                  </a:lnTo>
                  <a:lnTo>
                    <a:pt x="70802" y="242671"/>
                  </a:lnTo>
                  <a:lnTo>
                    <a:pt x="82499" y="199910"/>
                  </a:lnTo>
                  <a:lnTo>
                    <a:pt x="102489" y="161099"/>
                  </a:lnTo>
                  <a:lnTo>
                    <a:pt x="131114" y="125641"/>
                  </a:lnTo>
                  <a:lnTo>
                    <a:pt x="165976" y="95707"/>
                  </a:lnTo>
                  <a:lnTo>
                    <a:pt x="205600" y="72161"/>
                  </a:lnTo>
                  <a:lnTo>
                    <a:pt x="248564" y="55854"/>
                  </a:lnTo>
                  <a:lnTo>
                    <a:pt x="293395" y="47663"/>
                  </a:lnTo>
                  <a:lnTo>
                    <a:pt x="343865" y="50088"/>
                  </a:lnTo>
                  <a:lnTo>
                    <a:pt x="388213" y="65506"/>
                  </a:lnTo>
                  <a:lnTo>
                    <a:pt x="425259" y="92608"/>
                  </a:lnTo>
                  <a:lnTo>
                    <a:pt x="453872" y="130060"/>
                  </a:lnTo>
                  <a:lnTo>
                    <a:pt x="472884" y="176542"/>
                  </a:lnTo>
                  <a:lnTo>
                    <a:pt x="480529" y="225501"/>
                  </a:lnTo>
                  <a:lnTo>
                    <a:pt x="476935" y="274815"/>
                  </a:lnTo>
                  <a:lnTo>
                    <a:pt x="461035" y="320281"/>
                  </a:lnTo>
                  <a:lnTo>
                    <a:pt x="431800" y="357632"/>
                  </a:lnTo>
                  <a:lnTo>
                    <a:pt x="388200" y="382638"/>
                  </a:lnTo>
                  <a:lnTo>
                    <a:pt x="373888" y="395363"/>
                  </a:lnTo>
                  <a:lnTo>
                    <a:pt x="372770" y="413029"/>
                  </a:lnTo>
                  <a:lnTo>
                    <a:pt x="382524" y="426999"/>
                  </a:lnTo>
                  <a:lnTo>
                    <a:pt x="400862" y="428599"/>
                  </a:lnTo>
                  <a:lnTo>
                    <a:pt x="441655" y="408990"/>
                  </a:lnTo>
                  <a:lnTo>
                    <a:pt x="474497" y="381647"/>
                  </a:lnTo>
                  <a:lnTo>
                    <a:pt x="499465" y="348018"/>
                  </a:lnTo>
                  <a:lnTo>
                    <a:pt x="516661" y="309549"/>
                  </a:lnTo>
                  <a:lnTo>
                    <a:pt x="526186" y="267716"/>
                  </a:lnTo>
                  <a:lnTo>
                    <a:pt x="528142" y="223939"/>
                  </a:lnTo>
                  <a:close/>
                  <a:moveTo>
                    <a:pt x="1136700" y="516610"/>
                  </a:moveTo>
                  <a:lnTo>
                    <a:pt x="1134198" y="477532"/>
                  </a:lnTo>
                  <a:lnTo>
                    <a:pt x="1124419" y="439801"/>
                  </a:lnTo>
                  <a:lnTo>
                    <a:pt x="1107478" y="404761"/>
                  </a:lnTo>
                  <a:lnTo>
                    <a:pt x="1083525" y="373735"/>
                  </a:lnTo>
                  <a:lnTo>
                    <a:pt x="1052703" y="348068"/>
                  </a:lnTo>
                  <a:lnTo>
                    <a:pt x="1015136" y="329082"/>
                  </a:lnTo>
                  <a:lnTo>
                    <a:pt x="970991" y="318122"/>
                  </a:lnTo>
                  <a:lnTo>
                    <a:pt x="922147" y="315760"/>
                  </a:lnTo>
                  <a:lnTo>
                    <a:pt x="872705" y="321830"/>
                  </a:lnTo>
                  <a:lnTo>
                    <a:pt x="825119" y="336423"/>
                  </a:lnTo>
                  <a:lnTo>
                    <a:pt x="781888" y="359651"/>
                  </a:lnTo>
                  <a:lnTo>
                    <a:pt x="745477" y="391617"/>
                  </a:lnTo>
                  <a:lnTo>
                    <a:pt x="718350" y="432422"/>
                  </a:lnTo>
                  <a:lnTo>
                    <a:pt x="702157" y="479348"/>
                  </a:lnTo>
                  <a:lnTo>
                    <a:pt x="697191" y="527748"/>
                  </a:lnTo>
                  <a:lnTo>
                    <a:pt x="703605" y="575411"/>
                  </a:lnTo>
                  <a:lnTo>
                    <a:pt x="721563" y="620141"/>
                  </a:lnTo>
                  <a:lnTo>
                    <a:pt x="751230" y="659714"/>
                  </a:lnTo>
                  <a:lnTo>
                    <a:pt x="768591" y="666800"/>
                  </a:lnTo>
                  <a:lnTo>
                    <a:pt x="784212" y="659320"/>
                  </a:lnTo>
                  <a:lnTo>
                    <a:pt x="791756" y="643623"/>
                  </a:lnTo>
                  <a:lnTo>
                    <a:pt x="784936" y="626008"/>
                  </a:lnTo>
                  <a:lnTo>
                    <a:pt x="759663" y="590562"/>
                  </a:lnTo>
                  <a:lnTo>
                    <a:pt x="746734" y="550278"/>
                  </a:lnTo>
                  <a:lnTo>
                    <a:pt x="745655" y="507631"/>
                  </a:lnTo>
                  <a:lnTo>
                    <a:pt x="755967" y="465124"/>
                  </a:lnTo>
                  <a:lnTo>
                    <a:pt x="781253" y="423824"/>
                  </a:lnTo>
                  <a:lnTo>
                    <a:pt x="818565" y="393661"/>
                  </a:lnTo>
                  <a:lnTo>
                    <a:pt x="863765" y="374192"/>
                  </a:lnTo>
                  <a:lnTo>
                    <a:pt x="912672" y="364985"/>
                  </a:lnTo>
                  <a:lnTo>
                    <a:pt x="961136" y="365582"/>
                  </a:lnTo>
                  <a:lnTo>
                    <a:pt x="1001712" y="375602"/>
                  </a:lnTo>
                  <a:lnTo>
                    <a:pt x="1060297" y="420027"/>
                  </a:lnTo>
                  <a:lnTo>
                    <a:pt x="1087666" y="485076"/>
                  </a:lnTo>
                  <a:lnTo>
                    <a:pt x="1089228" y="520877"/>
                  </a:lnTo>
                  <a:lnTo>
                    <a:pt x="1082497" y="556488"/>
                  </a:lnTo>
                  <a:lnTo>
                    <a:pt x="1067308" y="590118"/>
                  </a:lnTo>
                  <a:lnTo>
                    <a:pt x="1043495" y="620001"/>
                  </a:lnTo>
                  <a:lnTo>
                    <a:pt x="1010907" y="644321"/>
                  </a:lnTo>
                  <a:lnTo>
                    <a:pt x="999629" y="659257"/>
                  </a:lnTo>
                  <a:lnTo>
                    <a:pt x="1002880" y="676249"/>
                  </a:lnTo>
                  <a:lnTo>
                    <a:pt x="1016152" y="687565"/>
                  </a:lnTo>
                  <a:lnTo>
                    <a:pt x="1034961" y="685482"/>
                  </a:lnTo>
                  <a:lnTo>
                    <a:pt x="1070991" y="659701"/>
                  </a:lnTo>
                  <a:lnTo>
                    <a:pt x="1099045" y="628573"/>
                  </a:lnTo>
                  <a:lnTo>
                    <a:pt x="1119263" y="593471"/>
                  </a:lnTo>
                  <a:lnTo>
                    <a:pt x="1131760" y="555701"/>
                  </a:lnTo>
                  <a:lnTo>
                    <a:pt x="1136700" y="516610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9"/>
            <p:cNvSpPr/>
            <p:nvPr/>
          </p:nvSpPr>
          <p:spPr>
            <a:xfrm>
              <a:off x="5116320" y="2255400"/>
              <a:ext cx="1660680" cy="1595880"/>
            </a:xfrm>
            <a:custGeom>
              <a:avLst/>
              <a:gdLst/>
              <a:ahLst/>
              <a:cxnLst/>
              <a:rect l="l" t="t" r="r" b="b"/>
              <a:pathLst>
                <a:path w="1661159" h="1596389">
                  <a:moveTo>
                    <a:pt x="452335" y="218147"/>
                  </a:moveTo>
                  <a:lnTo>
                    <a:pt x="451612" y="168059"/>
                  </a:lnTo>
                  <a:lnTo>
                    <a:pt x="437667" y="121602"/>
                  </a:lnTo>
                  <a:lnTo>
                    <a:pt x="413194" y="81788"/>
                  </a:lnTo>
                  <a:lnTo>
                    <a:pt x="380149" y="49149"/>
                  </a:lnTo>
                  <a:lnTo>
                    <a:pt x="340423" y="24269"/>
                  </a:lnTo>
                  <a:lnTo>
                    <a:pt x="295973" y="7708"/>
                  </a:lnTo>
                  <a:lnTo>
                    <a:pt x="248729" y="0"/>
                  </a:lnTo>
                  <a:lnTo>
                    <a:pt x="207378" y="1130"/>
                  </a:lnTo>
                  <a:lnTo>
                    <a:pt x="167754" y="9398"/>
                  </a:lnTo>
                  <a:lnTo>
                    <a:pt x="130594" y="24003"/>
                  </a:lnTo>
                  <a:lnTo>
                    <a:pt x="96608" y="44183"/>
                  </a:lnTo>
                  <a:lnTo>
                    <a:pt x="66548" y="69151"/>
                  </a:lnTo>
                  <a:lnTo>
                    <a:pt x="41122" y="98120"/>
                  </a:lnTo>
                  <a:lnTo>
                    <a:pt x="7124" y="164985"/>
                  </a:lnTo>
                  <a:lnTo>
                    <a:pt x="0" y="201320"/>
                  </a:lnTo>
                  <a:lnTo>
                    <a:pt x="431" y="238544"/>
                  </a:lnTo>
                  <a:lnTo>
                    <a:pt x="9144" y="275869"/>
                  </a:lnTo>
                  <a:lnTo>
                    <a:pt x="26873" y="312534"/>
                  </a:lnTo>
                  <a:lnTo>
                    <a:pt x="54343" y="347738"/>
                  </a:lnTo>
                  <a:lnTo>
                    <a:pt x="71513" y="354990"/>
                  </a:lnTo>
                  <a:lnTo>
                    <a:pt x="87071" y="347573"/>
                  </a:lnTo>
                  <a:lnTo>
                    <a:pt x="94678" y="331812"/>
                  </a:lnTo>
                  <a:lnTo>
                    <a:pt x="88049" y="314032"/>
                  </a:lnTo>
                  <a:lnTo>
                    <a:pt x="62039" y="278130"/>
                  </a:lnTo>
                  <a:lnTo>
                    <a:pt x="49022" y="240576"/>
                  </a:lnTo>
                  <a:lnTo>
                    <a:pt x="56527" y="166090"/>
                  </a:lnTo>
                  <a:lnTo>
                    <a:pt x="74358" y="131978"/>
                  </a:lnTo>
                  <a:lnTo>
                    <a:pt x="99758" y="101815"/>
                  </a:lnTo>
                  <a:lnTo>
                    <a:pt x="131419" y="77012"/>
                  </a:lnTo>
                  <a:lnTo>
                    <a:pt x="167957" y="58966"/>
                  </a:lnTo>
                  <a:lnTo>
                    <a:pt x="208038" y="49085"/>
                  </a:lnTo>
                  <a:lnTo>
                    <a:pt x="259524" y="48958"/>
                  </a:lnTo>
                  <a:lnTo>
                    <a:pt x="309422" y="61785"/>
                  </a:lnTo>
                  <a:lnTo>
                    <a:pt x="353352" y="87744"/>
                  </a:lnTo>
                  <a:lnTo>
                    <a:pt x="386969" y="127000"/>
                  </a:lnTo>
                  <a:lnTo>
                    <a:pt x="403339" y="170776"/>
                  </a:lnTo>
                  <a:lnTo>
                    <a:pt x="403656" y="215061"/>
                  </a:lnTo>
                  <a:lnTo>
                    <a:pt x="388874" y="255612"/>
                  </a:lnTo>
                  <a:lnTo>
                    <a:pt x="359930" y="288137"/>
                  </a:lnTo>
                  <a:lnTo>
                    <a:pt x="317779" y="308343"/>
                  </a:lnTo>
                  <a:lnTo>
                    <a:pt x="303060" y="319887"/>
                  </a:lnTo>
                  <a:lnTo>
                    <a:pt x="301828" y="337134"/>
                  </a:lnTo>
                  <a:lnTo>
                    <a:pt x="311746" y="351485"/>
                  </a:lnTo>
                  <a:lnTo>
                    <a:pt x="330454" y="354304"/>
                  </a:lnTo>
                  <a:lnTo>
                    <a:pt x="376415" y="334784"/>
                  </a:lnTo>
                  <a:lnTo>
                    <a:pt x="413118" y="303949"/>
                  </a:lnTo>
                  <a:lnTo>
                    <a:pt x="438975" y="264248"/>
                  </a:lnTo>
                  <a:lnTo>
                    <a:pt x="452335" y="218147"/>
                  </a:lnTo>
                  <a:close/>
                  <a:moveTo>
                    <a:pt x="1661033" y="1589227"/>
                  </a:moveTo>
                  <a:lnTo>
                    <a:pt x="1656930" y="1538439"/>
                  </a:lnTo>
                  <a:lnTo>
                    <a:pt x="1652130" y="1487716"/>
                  </a:lnTo>
                  <a:lnTo>
                    <a:pt x="1646643" y="1437055"/>
                  </a:lnTo>
                  <a:lnTo>
                    <a:pt x="1640446" y="1386484"/>
                  </a:lnTo>
                  <a:lnTo>
                    <a:pt x="1633562" y="1336001"/>
                  </a:lnTo>
                  <a:lnTo>
                    <a:pt x="1625981" y="1285608"/>
                  </a:lnTo>
                  <a:lnTo>
                    <a:pt x="1617713" y="1235329"/>
                  </a:lnTo>
                  <a:lnTo>
                    <a:pt x="1608747" y="1185176"/>
                  </a:lnTo>
                  <a:lnTo>
                    <a:pt x="1599095" y="1135138"/>
                  </a:lnTo>
                  <a:lnTo>
                    <a:pt x="1588757" y="1085240"/>
                  </a:lnTo>
                  <a:lnTo>
                    <a:pt x="1541843" y="1086053"/>
                  </a:lnTo>
                  <a:lnTo>
                    <a:pt x="1495209" y="1091171"/>
                  </a:lnTo>
                  <a:lnTo>
                    <a:pt x="1449235" y="1100531"/>
                  </a:lnTo>
                  <a:lnTo>
                    <a:pt x="1404327" y="1114056"/>
                  </a:lnTo>
                  <a:lnTo>
                    <a:pt x="1380337" y="1149375"/>
                  </a:lnTo>
                  <a:lnTo>
                    <a:pt x="1381290" y="1158557"/>
                  </a:lnTo>
                  <a:lnTo>
                    <a:pt x="1387881" y="1206385"/>
                  </a:lnTo>
                  <a:lnTo>
                    <a:pt x="1395120" y="1254112"/>
                  </a:lnTo>
                  <a:lnTo>
                    <a:pt x="1402994" y="1301750"/>
                  </a:lnTo>
                  <a:lnTo>
                    <a:pt x="1411503" y="1349273"/>
                  </a:lnTo>
                  <a:lnTo>
                    <a:pt x="1420647" y="1396669"/>
                  </a:lnTo>
                  <a:lnTo>
                    <a:pt x="1430426" y="1443951"/>
                  </a:lnTo>
                  <a:lnTo>
                    <a:pt x="1440840" y="1491081"/>
                  </a:lnTo>
                  <a:lnTo>
                    <a:pt x="1451889" y="1538084"/>
                  </a:lnTo>
                  <a:lnTo>
                    <a:pt x="1463573" y="1584921"/>
                  </a:lnTo>
                  <a:lnTo>
                    <a:pt x="1466659" y="1596250"/>
                  </a:lnTo>
                  <a:lnTo>
                    <a:pt x="1661033" y="158922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10"/>
            <p:cNvSpPr/>
            <p:nvPr/>
          </p:nvSpPr>
          <p:spPr>
            <a:xfrm>
              <a:off x="6329160" y="2554560"/>
              <a:ext cx="472680" cy="1265040"/>
            </a:xfrm>
            <a:custGeom>
              <a:avLst/>
              <a:gdLst/>
              <a:ahLst/>
              <a:cxnLst/>
              <a:rect l="l" t="t" r="r" b="b"/>
              <a:pathLst>
                <a:path w="473075" h="1265554">
                  <a:moveTo>
                    <a:pt x="166673" y="0"/>
                  </a:moveTo>
                  <a:lnTo>
                    <a:pt x="124693" y="6245"/>
                  </a:lnTo>
                  <a:lnTo>
                    <a:pt x="85024" y="14820"/>
                  </a:lnTo>
                  <a:lnTo>
                    <a:pt x="68258" y="33064"/>
                  </a:lnTo>
                  <a:lnTo>
                    <a:pt x="68641" y="41402"/>
                  </a:lnTo>
                  <a:lnTo>
                    <a:pt x="67460" y="44361"/>
                  </a:lnTo>
                  <a:lnTo>
                    <a:pt x="66902" y="47815"/>
                  </a:lnTo>
                  <a:lnTo>
                    <a:pt x="89304" y="322465"/>
                  </a:lnTo>
                  <a:lnTo>
                    <a:pt x="64825" y="350639"/>
                  </a:lnTo>
                  <a:lnTo>
                    <a:pt x="21558" y="411198"/>
                  </a:lnTo>
                  <a:lnTo>
                    <a:pt x="514" y="450037"/>
                  </a:lnTo>
                  <a:lnTo>
                    <a:pt x="0" y="456228"/>
                  </a:lnTo>
                  <a:lnTo>
                    <a:pt x="1135" y="462000"/>
                  </a:lnTo>
                  <a:lnTo>
                    <a:pt x="3656" y="467207"/>
                  </a:lnTo>
                  <a:lnTo>
                    <a:pt x="2690" y="473532"/>
                  </a:lnTo>
                  <a:lnTo>
                    <a:pt x="40541" y="524994"/>
                  </a:lnTo>
                  <a:lnTo>
                    <a:pt x="73209" y="562530"/>
                  </a:lnTo>
                  <a:lnTo>
                    <a:pt x="106946" y="599109"/>
                  </a:lnTo>
                  <a:lnTo>
                    <a:pt x="141755" y="634733"/>
                  </a:lnTo>
                  <a:lnTo>
                    <a:pt x="147051" y="638721"/>
                  </a:lnTo>
                  <a:lnTo>
                    <a:pt x="173429" y="786980"/>
                  </a:lnTo>
                  <a:lnTo>
                    <a:pt x="164755" y="788111"/>
                  </a:lnTo>
                  <a:lnTo>
                    <a:pt x="159777" y="791006"/>
                  </a:lnTo>
                  <a:lnTo>
                    <a:pt x="156081" y="794918"/>
                  </a:lnTo>
                  <a:lnTo>
                    <a:pt x="150328" y="800163"/>
                  </a:lnTo>
                  <a:lnTo>
                    <a:pt x="146708" y="807935"/>
                  </a:lnTo>
                  <a:lnTo>
                    <a:pt x="148270" y="817837"/>
                  </a:lnTo>
                  <a:lnTo>
                    <a:pt x="155998" y="865520"/>
                  </a:lnTo>
                  <a:lnTo>
                    <a:pt x="164218" y="913512"/>
                  </a:lnTo>
                  <a:lnTo>
                    <a:pt x="172746" y="961446"/>
                  </a:lnTo>
                  <a:lnTo>
                    <a:pt x="181457" y="1009345"/>
                  </a:lnTo>
                  <a:lnTo>
                    <a:pt x="190230" y="1057233"/>
                  </a:lnTo>
                  <a:lnTo>
                    <a:pt x="198941" y="1105131"/>
                  </a:lnTo>
                  <a:lnTo>
                    <a:pt x="207468" y="1153063"/>
                  </a:lnTo>
                  <a:lnTo>
                    <a:pt x="215774" y="1201579"/>
                  </a:lnTo>
                  <a:lnTo>
                    <a:pt x="223480" y="1249121"/>
                  </a:lnTo>
                  <a:lnTo>
                    <a:pt x="233321" y="1264114"/>
                  </a:lnTo>
                  <a:lnTo>
                    <a:pt x="249999" y="1265386"/>
                  </a:lnTo>
                  <a:lnTo>
                    <a:pt x="264908" y="1255357"/>
                  </a:lnTo>
                  <a:lnTo>
                    <a:pt x="269441" y="1236446"/>
                  </a:lnTo>
                  <a:lnTo>
                    <a:pt x="261202" y="1185673"/>
                  </a:lnTo>
                  <a:lnTo>
                    <a:pt x="252496" y="1134986"/>
                  </a:lnTo>
                  <a:lnTo>
                    <a:pt x="243467" y="1084360"/>
                  </a:lnTo>
                  <a:lnTo>
                    <a:pt x="234257" y="1033767"/>
                  </a:lnTo>
                  <a:lnTo>
                    <a:pt x="225010" y="983181"/>
                  </a:lnTo>
                  <a:lnTo>
                    <a:pt x="215868" y="932576"/>
                  </a:lnTo>
                  <a:lnTo>
                    <a:pt x="206975" y="881925"/>
                  </a:lnTo>
                  <a:lnTo>
                    <a:pt x="198474" y="831202"/>
                  </a:lnTo>
                  <a:lnTo>
                    <a:pt x="241940" y="824869"/>
                  </a:lnTo>
                  <a:lnTo>
                    <a:pt x="285262" y="817837"/>
                  </a:lnTo>
                  <a:lnTo>
                    <a:pt x="328465" y="810083"/>
                  </a:lnTo>
                  <a:lnTo>
                    <a:pt x="371575" y="801585"/>
                  </a:lnTo>
                  <a:lnTo>
                    <a:pt x="419285" y="801585"/>
                  </a:lnTo>
                  <a:lnTo>
                    <a:pt x="416362" y="780427"/>
                  </a:lnTo>
                  <a:lnTo>
                    <a:pt x="220495" y="780427"/>
                  </a:lnTo>
                  <a:lnTo>
                    <a:pt x="189812" y="607999"/>
                  </a:lnTo>
                  <a:lnTo>
                    <a:pt x="186519" y="599319"/>
                  </a:lnTo>
                  <a:lnTo>
                    <a:pt x="180879" y="593785"/>
                  </a:lnTo>
                  <a:lnTo>
                    <a:pt x="173766" y="591172"/>
                  </a:lnTo>
                  <a:lnTo>
                    <a:pt x="165822" y="591172"/>
                  </a:lnTo>
                  <a:lnTo>
                    <a:pt x="135250" y="559484"/>
                  </a:lnTo>
                  <a:lnTo>
                    <a:pt x="105505" y="527054"/>
                  </a:lnTo>
                  <a:lnTo>
                    <a:pt x="76591" y="493879"/>
                  </a:lnTo>
                  <a:lnTo>
                    <a:pt x="48512" y="459955"/>
                  </a:lnTo>
                  <a:lnTo>
                    <a:pt x="59077" y="441644"/>
                  </a:lnTo>
                  <a:lnTo>
                    <a:pt x="70313" y="423833"/>
                  </a:lnTo>
                  <a:lnTo>
                    <a:pt x="82218" y="406513"/>
                  </a:lnTo>
                  <a:lnTo>
                    <a:pt x="94791" y="389674"/>
                  </a:lnTo>
                  <a:lnTo>
                    <a:pt x="142457" y="389674"/>
                  </a:lnTo>
                  <a:lnTo>
                    <a:pt x="115276" y="56667"/>
                  </a:lnTo>
                  <a:lnTo>
                    <a:pt x="122739" y="55021"/>
                  </a:lnTo>
                  <a:lnTo>
                    <a:pt x="130217" y="53465"/>
                  </a:lnTo>
                  <a:lnTo>
                    <a:pt x="137714" y="52011"/>
                  </a:lnTo>
                  <a:lnTo>
                    <a:pt x="145235" y="50673"/>
                  </a:lnTo>
                  <a:lnTo>
                    <a:pt x="193242" y="50673"/>
                  </a:lnTo>
                  <a:lnTo>
                    <a:pt x="187994" y="18850"/>
                  </a:lnTo>
                  <a:lnTo>
                    <a:pt x="187793" y="17716"/>
                  </a:lnTo>
                  <a:lnTo>
                    <a:pt x="186066" y="6477"/>
                  </a:lnTo>
                  <a:lnTo>
                    <a:pt x="178623" y="1219"/>
                  </a:lnTo>
                  <a:lnTo>
                    <a:pt x="170203" y="546"/>
                  </a:lnTo>
                  <a:lnTo>
                    <a:pt x="168476" y="190"/>
                  </a:lnTo>
                  <a:lnTo>
                    <a:pt x="166673" y="0"/>
                  </a:lnTo>
                  <a:close/>
                  <a:moveTo>
                    <a:pt x="419285" y="801585"/>
                  </a:moveTo>
                  <a:lnTo>
                    <a:pt x="371575" y="801585"/>
                  </a:lnTo>
                  <a:lnTo>
                    <a:pt x="384878" y="897911"/>
                  </a:lnTo>
                  <a:lnTo>
                    <a:pt x="391571" y="946061"/>
                  </a:lnTo>
                  <a:lnTo>
                    <a:pt x="398337" y="994200"/>
                  </a:lnTo>
                  <a:lnTo>
                    <a:pt x="405208" y="1042325"/>
                  </a:lnTo>
                  <a:lnTo>
                    <a:pt x="412219" y="1090432"/>
                  </a:lnTo>
                  <a:lnTo>
                    <a:pt x="419403" y="1138520"/>
                  </a:lnTo>
                  <a:lnTo>
                    <a:pt x="426794" y="1186586"/>
                  </a:lnTo>
                  <a:lnTo>
                    <a:pt x="453309" y="1202851"/>
                  </a:lnTo>
                  <a:lnTo>
                    <a:pt x="468221" y="1192822"/>
                  </a:lnTo>
                  <a:lnTo>
                    <a:pt x="472755" y="1173911"/>
                  </a:lnTo>
                  <a:lnTo>
                    <a:pt x="465055" y="1123783"/>
                  </a:lnTo>
                  <a:lnTo>
                    <a:pt x="457577" y="1073631"/>
                  </a:lnTo>
                  <a:lnTo>
                    <a:pt x="450283" y="1023458"/>
                  </a:lnTo>
                  <a:lnTo>
                    <a:pt x="443136" y="973267"/>
                  </a:lnTo>
                  <a:lnTo>
                    <a:pt x="436097" y="923061"/>
                  </a:lnTo>
                  <a:lnTo>
                    <a:pt x="429129" y="872842"/>
                  </a:lnTo>
                  <a:lnTo>
                    <a:pt x="419285" y="801585"/>
                  </a:lnTo>
                  <a:close/>
                  <a:moveTo>
                    <a:pt x="427658" y="276758"/>
                  </a:moveTo>
                  <a:lnTo>
                    <a:pt x="337208" y="276758"/>
                  </a:lnTo>
                  <a:lnTo>
                    <a:pt x="377531" y="281165"/>
                  </a:lnTo>
                  <a:lnTo>
                    <a:pt x="364635" y="329671"/>
                  </a:lnTo>
                  <a:lnTo>
                    <a:pt x="350763" y="377915"/>
                  </a:lnTo>
                  <a:lnTo>
                    <a:pt x="336467" y="426045"/>
                  </a:lnTo>
                  <a:lnTo>
                    <a:pt x="322191" y="474595"/>
                  </a:lnTo>
                  <a:lnTo>
                    <a:pt x="308811" y="522550"/>
                  </a:lnTo>
                  <a:lnTo>
                    <a:pt x="296556" y="571220"/>
                  </a:lnTo>
                  <a:lnTo>
                    <a:pt x="295616" y="575246"/>
                  </a:lnTo>
                  <a:lnTo>
                    <a:pt x="295692" y="578916"/>
                  </a:lnTo>
                  <a:lnTo>
                    <a:pt x="296441" y="582256"/>
                  </a:lnTo>
                  <a:lnTo>
                    <a:pt x="296556" y="583895"/>
                  </a:lnTo>
                  <a:lnTo>
                    <a:pt x="304495" y="628420"/>
                  </a:lnTo>
                  <a:lnTo>
                    <a:pt x="313096" y="672780"/>
                  </a:lnTo>
                  <a:lnTo>
                    <a:pt x="321818" y="717110"/>
                  </a:lnTo>
                  <a:lnTo>
                    <a:pt x="330122" y="761542"/>
                  </a:lnTo>
                  <a:lnTo>
                    <a:pt x="302788" y="766729"/>
                  </a:lnTo>
                  <a:lnTo>
                    <a:pt x="275413" y="771604"/>
                  </a:lnTo>
                  <a:lnTo>
                    <a:pt x="247986" y="776169"/>
                  </a:lnTo>
                  <a:lnTo>
                    <a:pt x="220495" y="780427"/>
                  </a:lnTo>
                  <a:lnTo>
                    <a:pt x="416362" y="780427"/>
                  </a:lnTo>
                  <a:lnTo>
                    <a:pt x="413789" y="761834"/>
                  </a:lnTo>
                  <a:lnTo>
                    <a:pt x="407236" y="756627"/>
                  </a:lnTo>
                  <a:lnTo>
                    <a:pt x="399527" y="755472"/>
                  </a:lnTo>
                  <a:lnTo>
                    <a:pt x="395037" y="752005"/>
                  </a:lnTo>
                  <a:lnTo>
                    <a:pt x="376642" y="752005"/>
                  </a:lnTo>
                  <a:lnTo>
                    <a:pt x="368610" y="708608"/>
                  </a:lnTo>
                  <a:lnTo>
                    <a:pt x="360140" y="665318"/>
                  </a:lnTo>
                  <a:lnTo>
                    <a:pt x="351719" y="622013"/>
                  </a:lnTo>
                  <a:lnTo>
                    <a:pt x="343838" y="578573"/>
                  </a:lnTo>
                  <a:lnTo>
                    <a:pt x="357224" y="526409"/>
                  </a:lnTo>
                  <a:lnTo>
                    <a:pt x="372035" y="474208"/>
                  </a:lnTo>
                  <a:lnTo>
                    <a:pt x="387238" y="422946"/>
                  </a:lnTo>
                  <a:lnTo>
                    <a:pt x="402492" y="371279"/>
                  </a:lnTo>
                  <a:lnTo>
                    <a:pt x="416994" y="319411"/>
                  </a:lnTo>
                  <a:lnTo>
                    <a:pt x="427658" y="276758"/>
                  </a:lnTo>
                  <a:close/>
                  <a:moveTo>
                    <a:pt x="387869" y="749630"/>
                  </a:moveTo>
                  <a:lnTo>
                    <a:pt x="378890" y="751560"/>
                  </a:lnTo>
                  <a:lnTo>
                    <a:pt x="377759" y="751763"/>
                  </a:lnTo>
                  <a:lnTo>
                    <a:pt x="376642" y="752005"/>
                  </a:lnTo>
                  <a:lnTo>
                    <a:pt x="395037" y="752005"/>
                  </a:lnTo>
                  <a:lnTo>
                    <a:pt x="394511" y="751598"/>
                  </a:lnTo>
                  <a:lnTo>
                    <a:pt x="387869" y="749630"/>
                  </a:lnTo>
                  <a:close/>
                  <a:moveTo>
                    <a:pt x="173708" y="591151"/>
                  </a:moveTo>
                  <a:lnTo>
                    <a:pt x="165822" y="591172"/>
                  </a:lnTo>
                  <a:lnTo>
                    <a:pt x="173766" y="591172"/>
                  </a:lnTo>
                  <a:close/>
                  <a:moveTo>
                    <a:pt x="142457" y="389674"/>
                  </a:moveTo>
                  <a:lnTo>
                    <a:pt x="94791" y="389674"/>
                  </a:lnTo>
                  <a:lnTo>
                    <a:pt x="99617" y="448767"/>
                  </a:lnTo>
                  <a:lnTo>
                    <a:pt x="108461" y="465885"/>
                  </a:lnTo>
                  <a:lnTo>
                    <a:pt x="125315" y="471641"/>
                  </a:lnTo>
                  <a:lnTo>
                    <a:pt x="141236" y="465960"/>
                  </a:lnTo>
                  <a:lnTo>
                    <a:pt x="147280" y="448767"/>
                  </a:lnTo>
                  <a:lnTo>
                    <a:pt x="142457" y="389674"/>
                  </a:lnTo>
                  <a:close/>
                  <a:moveTo>
                    <a:pt x="430085" y="266496"/>
                  </a:moveTo>
                  <a:lnTo>
                    <a:pt x="232129" y="266496"/>
                  </a:lnTo>
                  <a:lnTo>
                    <a:pt x="290155" y="272173"/>
                  </a:lnTo>
                  <a:lnTo>
                    <a:pt x="286979" y="287665"/>
                  </a:lnTo>
                  <a:lnTo>
                    <a:pt x="282787" y="302961"/>
                  </a:lnTo>
                  <a:lnTo>
                    <a:pt x="278269" y="318186"/>
                  </a:lnTo>
                  <a:lnTo>
                    <a:pt x="274115" y="333463"/>
                  </a:lnTo>
                  <a:lnTo>
                    <a:pt x="277196" y="352208"/>
                  </a:lnTo>
                  <a:lnTo>
                    <a:pt x="291628" y="362161"/>
                  </a:lnTo>
                  <a:lnTo>
                    <a:pt x="308794" y="360933"/>
                  </a:lnTo>
                  <a:lnTo>
                    <a:pt x="320076" y="346138"/>
                  </a:lnTo>
                  <a:lnTo>
                    <a:pt x="324642" y="328725"/>
                  </a:lnTo>
                  <a:lnTo>
                    <a:pt x="329385" y="311515"/>
                  </a:lnTo>
                  <a:lnTo>
                    <a:pt x="333756" y="294271"/>
                  </a:lnTo>
                  <a:lnTo>
                    <a:pt x="337208" y="276758"/>
                  </a:lnTo>
                  <a:lnTo>
                    <a:pt x="427658" y="276758"/>
                  </a:lnTo>
                  <a:lnTo>
                    <a:pt x="430058" y="267157"/>
                  </a:lnTo>
                  <a:lnTo>
                    <a:pt x="430085" y="266496"/>
                  </a:lnTo>
                  <a:close/>
                  <a:moveTo>
                    <a:pt x="193242" y="50673"/>
                  </a:moveTo>
                  <a:lnTo>
                    <a:pt x="145235" y="50673"/>
                  </a:lnTo>
                  <a:lnTo>
                    <a:pt x="154476" y="104630"/>
                  </a:lnTo>
                  <a:lnTo>
                    <a:pt x="164316" y="158484"/>
                  </a:lnTo>
                  <a:lnTo>
                    <a:pt x="174332" y="212309"/>
                  </a:lnTo>
                  <a:lnTo>
                    <a:pt x="184267" y="267157"/>
                  </a:lnTo>
                  <a:lnTo>
                    <a:pt x="193203" y="320167"/>
                  </a:lnTo>
                  <a:lnTo>
                    <a:pt x="203096" y="335154"/>
                  </a:lnTo>
                  <a:lnTo>
                    <a:pt x="219794" y="336427"/>
                  </a:lnTo>
                  <a:lnTo>
                    <a:pt x="234687" y="326401"/>
                  </a:lnTo>
                  <a:lnTo>
                    <a:pt x="239164" y="307492"/>
                  </a:lnTo>
                  <a:lnTo>
                    <a:pt x="237477" y="297225"/>
                  </a:lnTo>
                  <a:lnTo>
                    <a:pt x="235718" y="286975"/>
                  </a:lnTo>
                  <a:lnTo>
                    <a:pt x="232129" y="266496"/>
                  </a:lnTo>
                  <a:lnTo>
                    <a:pt x="430085" y="266496"/>
                  </a:lnTo>
                  <a:lnTo>
                    <a:pt x="361263" y="231507"/>
                  </a:lnTo>
                  <a:lnTo>
                    <a:pt x="223569" y="217944"/>
                  </a:lnTo>
                  <a:lnTo>
                    <a:pt x="205222" y="119246"/>
                  </a:lnTo>
                  <a:lnTo>
                    <a:pt x="196399" y="69840"/>
                  </a:lnTo>
                  <a:lnTo>
                    <a:pt x="193242" y="50673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11"/>
            <p:cNvSpPr/>
            <p:nvPr/>
          </p:nvSpPr>
          <p:spPr>
            <a:xfrm>
              <a:off x="4709520" y="1903320"/>
              <a:ext cx="1977120" cy="830880"/>
            </a:xfrm>
            <a:custGeom>
              <a:avLst/>
              <a:gdLst/>
              <a:ahLst/>
              <a:cxnLst/>
              <a:rect l="l" t="t" r="r" b="b"/>
              <a:pathLst>
                <a:path w="1977390" h="831214">
                  <a:moveTo>
                    <a:pt x="294551" y="135978"/>
                  </a:moveTo>
                  <a:lnTo>
                    <a:pt x="283197" y="96558"/>
                  </a:lnTo>
                  <a:lnTo>
                    <a:pt x="262674" y="43307"/>
                  </a:lnTo>
                  <a:lnTo>
                    <a:pt x="232968" y="3340"/>
                  </a:lnTo>
                  <a:lnTo>
                    <a:pt x="218173" y="0"/>
                  </a:lnTo>
                  <a:lnTo>
                    <a:pt x="203301" y="2019"/>
                  </a:lnTo>
                  <a:lnTo>
                    <a:pt x="188645" y="7010"/>
                  </a:lnTo>
                  <a:lnTo>
                    <a:pt x="174523" y="12573"/>
                  </a:lnTo>
                  <a:lnTo>
                    <a:pt x="81610" y="46736"/>
                  </a:lnTo>
                  <a:lnTo>
                    <a:pt x="67475" y="59842"/>
                  </a:lnTo>
                  <a:lnTo>
                    <a:pt x="66408" y="77647"/>
                  </a:lnTo>
                  <a:lnTo>
                    <a:pt x="76098" y="91478"/>
                  </a:lnTo>
                  <a:lnTo>
                    <a:pt x="94284" y="92697"/>
                  </a:lnTo>
                  <a:lnTo>
                    <a:pt x="157530" y="69443"/>
                  </a:lnTo>
                  <a:lnTo>
                    <a:pt x="175082" y="61290"/>
                  </a:lnTo>
                  <a:lnTo>
                    <a:pt x="147802" y="104089"/>
                  </a:lnTo>
                  <a:lnTo>
                    <a:pt x="120040" y="146545"/>
                  </a:lnTo>
                  <a:lnTo>
                    <a:pt x="91770" y="188658"/>
                  </a:lnTo>
                  <a:lnTo>
                    <a:pt x="62979" y="230416"/>
                  </a:lnTo>
                  <a:lnTo>
                    <a:pt x="33655" y="271830"/>
                  </a:lnTo>
                  <a:lnTo>
                    <a:pt x="3797" y="312877"/>
                  </a:lnTo>
                  <a:lnTo>
                    <a:pt x="0" y="330504"/>
                  </a:lnTo>
                  <a:lnTo>
                    <a:pt x="10769" y="343357"/>
                  </a:lnTo>
                  <a:lnTo>
                    <a:pt x="28346" y="346976"/>
                  </a:lnTo>
                  <a:lnTo>
                    <a:pt x="44958" y="336943"/>
                  </a:lnTo>
                  <a:lnTo>
                    <a:pt x="76212" y="293966"/>
                  </a:lnTo>
                  <a:lnTo>
                    <a:pt x="106870" y="250596"/>
                  </a:lnTo>
                  <a:lnTo>
                    <a:pt x="136944" y="206832"/>
                  </a:lnTo>
                  <a:lnTo>
                    <a:pt x="166446" y="162687"/>
                  </a:lnTo>
                  <a:lnTo>
                    <a:pt x="195402" y="118173"/>
                  </a:lnTo>
                  <a:lnTo>
                    <a:pt x="223812" y="73266"/>
                  </a:lnTo>
                  <a:lnTo>
                    <a:pt x="229908" y="88265"/>
                  </a:lnTo>
                  <a:lnTo>
                    <a:pt x="235343" y="103136"/>
                  </a:lnTo>
                  <a:lnTo>
                    <a:pt x="240207" y="118173"/>
                  </a:lnTo>
                  <a:lnTo>
                    <a:pt x="244589" y="133350"/>
                  </a:lnTo>
                  <a:lnTo>
                    <a:pt x="248589" y="148653"/>
                  </a:lnTo>
                  <a:lnTo>
                    <a:pt x="259943" y="163423"/>
                  </a:lnTo>
                  <a:lnTo>
                    <a:pt x="277139" y="164655"/>
                  </a:lnTo>
                  <a:lnTo>
                    <a:pt x="291553" y="154724"/>
                  </a:lnTo>
                  <a:lnTo>
                    <a:pt x="294551" y="135978"/>
                  </a:lnTo>
                  <a:close/>
                  <a:moveTo>
                    <a:pt x="1977212" y="575297"/>
                  </a:moveTo>
                  <a:lnTo>
                    <a:pt x="1971459" y="529742"/>
                  </a:lnTo>
                  <a:lnTo>
                    <a:pt x="1952726" y="485063"/>
                  </a:lnTo>
                  <a:lnTo>
                    <a:pt x="1923364" y="447217"/>
                  </a:lnTo>
                  <a:lnTo>
                    <a:pt x="1887537" y="420331"/>
                  </a:lnTo>
                  <a:lnTo>
                    <a:pt x="1846808" y="403326"/>
                  </a:lnTo>
                  <a:lnTo>
                    <a:pt x="1802726" y="395122"/>
                  </a:lnTo>
                  <a:lnTo>
                    <a:pt x="1756879" y="394614"/>
                  </a:lnTo>
                  <a:lnTo>
                    <a:pt x="1710817" y="400748"/>
                  </a:lnTo>
                  <a:lnTo>
                    <a:pt x="1666113" y="412407"/>
                  </a:lnTo>
                  <a:lnTo>
                    <a:pt x="1624215" y="428790"/>
                  </a:lnTo>
                  <a:lnTo>
                    <a:pt x="1584629" y="450227"/>
                  </a:lnTo>
                  <a:lnTo>
                    <a:pt x="1548511" y="476554"/>
                  </a:lnTo>
                  <a:lnTo>
                    <a:pt x="1516989" y="507631"/>
                  </a:lnTo>
                  <a:lnTo>
                    <a:pt x="1491221" y="543318"/>
                  </a:lnTo>
                  <a:lnTo>
                    <a:pt x="1472361" y="583463"/>
                  </a:lnTo>
                  <a:lnTo>
                    <a:pt x="1461566" y="627913"/>
                  </a:lnTo>
                  <a:lnTo>
                    <a:pt x="1461071" y="674839"/>
                  </a:lnTo>
                  <a:lnTo>
                    <a:pt x="1471879" y="719391"/>
                  </a:lnTo>
                  <a:lnTo>
                    <a:pt x="1492910" y="759409"/>
                  </a:lnTo>
                  <a:lnTo>
                    <a:pt x="1523060" y="792734"/>
                  </a:lnTo>
                  <a:lnTo>
                    <a:pt x="1561261" y="817206"/>
                  </a:lnTo>
                  <a:lnTo>
                    <a:pt x="1606410" y="830643"/>
                  </a:lnTo>
                  <a:lnTo>
                    <a:pt x="1625307" y="825995"/>
                  </a:lnTo>
                  <a:lnTo>
                    <a:pt x="1635353" y="811047"/>
                  </a:lnTo>
                  <a:lnTo>
                    <a:pt x="1634096" y="794410"/>
                  </a:lnTo>
                  <a:lnTo>
                    <a:pt x="1619084" y="784682"/>
                  </a:lnTo>
                  <a:lnTo>
                    <a:pt x="1576438" y="770826"/>
                  </a:lnTo>
                  <a:lnTo>
                    <a:pt x="1542796" y="745058"/>
                  </a:lnTo>
                  <a:lnTo>
                    <a:pt x="1519580" y="710107"/>
                  </a:lnTo>
                  <a:lnTo>
                    <a:pt x="1508264" y="668756"/>
                  </a:lnTo>
                  <a:lnTo>
                    <a:pt x="1510309" y="623722"/>
                  </a:lnTo>
                  <a:lnTo>
                    <a:pt x="1525104" y="580186"/>
                  </a:lnTo>
                  <a:lnTo>
                    <a:pt x="1549615" y="542251"/>
                  </a:lnTo>
                  <a:lnTo>
                    <a:pt x="1581797" y="510197"/>
                  </a:lnTo>
                  <a:lnTo>
                    <a:pt x="1619554" y="484251"/>
                  </a:lnTo>
                  <a:lnTo>
                    <a:pt x="1660829" y="464680"/>
                  </a:lnTo>
                  <a:lnTo>
                    <a:pt x="1703895" y="450684"/>
                  </a:lnTo>
                  <a:lnTo>
                    <a:pt x="1749463" y="441960"/>
                  </a:lnTo>
                  <a:lnTo>
                    <a:pt x="1795310" y="440982"/>
                  </a:lnTo>
                  <a:lnTo>
                    <a:pt x="1839277" y="450189"/>
                  </a:lnTo>
                  <a:lnTo>
                    <a:pt x="1879168" y="472020"/>
                  </a:lnTo>
                  <a:lnTo>
                    <a:pt x="1909254" y="504786"/>
                  </a:lnTo>
                  <a:lnTo>
                    <a:pt x="1925510" y="542937"/>
                  </a:lnTo>
                  <a:lnTo>
                    <a:pt x="1928660" y="583514"/>
                  </a:lnTo>
                  <a:lnTo>
                    <a:pt x="1919439" y="623531"/>
                  </a:lnTo>
                  <a:lnTo>
                    <a:pt x="1898561" y="659968"/>
                  </a:lnTo>
                  <a:lnTo>
                    <a:pt x="1866760" y="689864"/>
                  </a:lnTo>
                  <a:lnTo>
                    <a:pt x="1856384" y="706081"/>
                  </a:lnTo>
                  <a:lnTo>
                    <a:pt x="1859902" y="723519"/>
                  </a:lnTo>
                  <a:lnTo>
                    <a:pt x="1872856" y="734428"/>
                  </a:lnTo>
                  <a:lnTo>
                    <a:pt x="1890826" y="731024"/>
                  </a:lnTo>
                  <a:lnTo>
                    <a:pt x="1926780" y="699617"/>
                  </a:lnTo>
                  <a:lnTo>
                    <a:pt x="1953844" y="662000"/>
                  </a:lnTo>
                  <a:lnTo>
                    <a:pt x="1971001" y="619975"/>
                  </a:lnTo>
                  <a:lnTo>
                    <a:pt x="1977212" y="57529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12"/>
            <p:cNvSpPr/>
            <p:nvPr/>
          </p:nvSpPr>
          <p:spPr>
            <a:xfrm>
              <a:off x="5303160" y="2023560"/>
              <a:ext cx="214560" cy="189000"/>
            </a:xfrm>
            <a:prstGeom prst="rect">
              <a:avLst/>
            </a:prstGeom>
            <a:blipFill rotWithShape="0">
              <a:blip r:embed="rId5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13"/>
            <p:cNvSpPr/>
            <p:nvPr/>
          </p:nvSpPr>
          <p:spPr>
            <a:xfrm>
              <a:off x="6244200" y="1902960"/>
              <a:ext cx="246240" cy="243720"/>
            </a:xfrm>
            <a:prstGeom prst="rect">
              <a:avLst/>
            </a:prstGeom>
            <a:blipFill rotWithShape="0">
              <a:blip r:embed="rId6"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14"/>
            <p:cNvSpPr/>
            <p:nvPr/>
          </p:nvSpPr>
          <p:spPr>
            <a:xfrm>
              <a:off x="5750280" y="3061080"/>
              <a:ext cx="268920" cy="286560"/>
            </a:xfrm>
            <a:custGeom>
              <a:avLst/>
              <a:gdLst/>
              <a:ahLst/>
              <a:cxnLst/>
              <a:rect l="l" t="t" r="r" b="b"/>
              <a:pathLst>
                <a:path w="269239" h="287020">
                  <a:moveTo>
                    <a:pt x="228473" y="0"/>
                  </a:moveTo>
                  <a:lnTo>
                    <a:pt x="194208" y="18808"/>
                  </a:lnTo>
                  <a:lnTo>
                    <a:pt x="159572" y="64762"/>
                  </a:lnTo>
                  <a:lnTo>
                    <a:pt x="137680" y="117982"/>
                  </a:lnTo>
                  <a:lnTo>
                    <a:pt x="131431" y="101362"/>
                  </a:lnTo>
                  <a:lnTo>
                    <a:pt x="91236" y="64122"/>
                  </a:lnTo>
                  <a:lnTo>
                    <a:pt x="53212" y="45159"/>
                  </a:lnTo>
                  <a:lnTo>
                    <a:pt x="40043" y="43357"/>
                  </a:lnTo>
                  <a:lnTo>
                    <a:pt x="33337" y="43357"/>
                  </a:lnTo>
                  <a:lnTo>
                    <a:pt x="4886" y="68999"/>
                  </a:lnTo>
                  <a:lnTo>
                    <a:pt x="0" y="95631"/>
                  </a:lnTo>
                  <a:lnTo>
                    <a:pt x="1822" y="122547"/>
                  </a:lnTo>
                  <a:lnTo>
                    <a:pt x="19931" y="173156"/>
                  </a:lnTo>
                  <a:lnTo>
                    <a:pt x="51399" y="210929"/>
                  </a:lnTo>
                  <a:lnTo>
                    <a:pt x="87611" y="237424"/>
                  </a:lnTo>
                  <a:lnTo>
                    <a:pt x="164630" y="284619"/>
                  </a:lnTo>
                  <a:lnTo>
                    <a:pt x="168529" y="286842"/>
                  </a:lnTo>
                  <a:lnTo>
                    <a:pt x="174472" y="286664"/>
                  </a:lnTo>
                  <a:lnTo>
                    <a:pt x="179171" y="285788"/>
                  </a:lnTo>
                  <a:lnTo>
                    <a:pt x="182664" y="279336"/>
                  </a:lnTo>
                  <a:lnTo>
                    <a:pt x="179184" y="276059"/>
                  </a:lnTo>
                  <a:lnTo>
                    <a:pt x="170192" y="275386"/>
                  </a:lnTo>
                  <a:lnTo>
                    <a:pt x="190007" y="250482"/>
                  </a:lnTo>
                  <a:lnTo>
                    <a:pt x="227003" y="198805"/>
                  </a:lnTo>
                  <a:lnTo>
                    <a:pt x="255653" y="142097"/>
                  </a:lnTo>
                  <a:lnTo>
                    <a:pt x="269153" y="80214"/>
                  </a:lnTo>
                  <a:lnTo>
                    <a:pt x="267944" y="48653"/>
                  </a:lnTo>
                  <a:lnTo>
                    <a:pt x="263713" y="31571"/>
                  </a:lnTo>
                  <a:lnTo>
                    <a:pt x="255720" y="15954"/>
                  </a:lnTo>
                  <a:lnTo>
                    <a:pt x="244041" y="4523"/>
                  </a:lnTo>
                  <a:lnTo>
                    <a:pt x="22847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15"/>
            <p:cNvSpPr/>
            <p:nvPr/>
          </p:nvSpPr>
          <p:spPr>
            <a:xfrm>
              <a:off x="5720040" y="2141640"/>
              <a:ext cx="388440" cy="1653120"/>
            </a:xfrm>
            <a:custGeom>
              <a:avLst/>
              <a:gdLst/>
              <a:ahLst/>
              <a:cxnLst/>
              <a:rect l="l" t="t" r="r" b="b"/>
              <a:pathLst>
                <a:path w="388620" h="1653539">
                  <a:moveTo>
                    <a:pt x="186740" y="507682"/>
                  </a:moveTo>
                  <a:lnTo>
                    <a:pt x="180987" y="491299"/>
                  </a:lnTo>
                  <a:lnTo>
                    <a:pt x="163728" y="483844"/>
                  </a:lnTo>
                  <a:lnTo>
                    <a:pt x="146456" y="491299"/>
                  </a:lnTo>
                  <a:lnTo>
                    <a:pt x="140690" y="507682"/>
                  </a:lnTo>
                  <a:lnTo>
                    <a:pt x="146443" y="524065"/>
                  </a:lnTo>
                  <a:lnTo>
                    <a:pt x="163728" y="531507"/>
                  </a:lnTo>
                  <a:lnTo>
                    <a:pt x="180975" y="524065"/>
                  </a:lnTo>
                  <a:lnTo>
                    <a:pt x="186740" y="507682"/>
                  </a:lnTo>
                  <a:close/>
                  <a:moveTo>
                    <a:pt x="190550" y="682929"/>
                  </a:moveTo>
                  <a:lnTo>
                    <a:pt x="184810" y="666546"/>
                  </a:lnTo>
                  <a:lnTo>
                    <a:pt x="167538" y="659091"/>
                  </a:lnTo>
                  <a:lnTo>
                    <a:pt x="150266" y="666546"/>
                  </a:lnTo>
                  <a:lnTo>
                    <a:pt x="144500" y="682929"/>
                  </a:lnTo>
                  <a:lnTo>
                    <a:pt x="150253" y="699312"/>
                  </a:lnTo>
                  <a:lnTo>
                    <a:pt x="167538" y="706755"/>
                  </a:lnTo>
                  <a:lnTo>
                    <a:pt x="184797" y="699312"/>
                  </a:lnTo>
                  <a:lnTo>
                    <a:pt x="190550" y="682929"/>
                  </a:lnTo>
                  <a:close/>
                  <a:moveTo>
                    <a:pt x="190550" y="237197"/>
                  </a:moveTo>
                  <a:lnTo>
                    <a:pt x="184810" y="220814"/>
                  </a:lnTo>
                  <a:lnTo>
                    <a:pt x="167538" y="213360"/>
                  </a:lnTo>
                  <a:lnTo>
                    <a:pt x="150266" y="220814"/>
                  </a:lnTo>
                  <a:lnTo>
                    <a:pt x="144500" y="237197"/>
                  </a:lnTo>
                  <a:lnTo>
                    <a:pt x="150253" y="253580"/>
                  </a:lnTo>
                  <a:lnTo>
                    <a:pt x="167538" y="261023"/>
                  </a:lnTo>
                  <a:lnTo>
                    <a:pt x="184797" y="253580"/>
                  </a:lnTo>
                  <a:lnTo>
                    <a:pt x="190550" y="237197"/>
                  </a:lnTo>
                  <a:close/>
                  <a:moveTo>
                    <a:pt x="201980" y="23837"/>
                  </a:moveTo>
                  <a:lnTo>
                    <a:pt x="196240" y="7454"/>
                  </a:lnTo>
                  <a:lnTo>
                    <a:pt x="178968" y="0"/>
                  </a:lnTo>
                  <a:lnTo>
                    <a:pt x="161696" y="7454"/>
                  </a:lnTo>
                  <a:lnTo>
                    <a:pt x="155930" y="23837"/>
                  </a:lnTo>
                  <a:lnTo>
                    <a:pt x="161683" y="40220"/>
                  </a:lnTo>
                  <a:lnTo>
                    <a:pt x="178968" y="47663"/>
                  </a:lnTo>
                  <a:lnTo>
                    <a:pt x="196227" y="40220"/>
                  </a:lnTo>
                  <a:lnTo>
                    <a:pt x="201980" y="23837"/>
                  </a:lnTo>
                  <a:close/>
                  <a:moveTo>
                    <a:pt x="266776" y="1357160"/>
                  </a:moveTo>
                  <a:lnTo>
                    <a:pt x="253288" y="1357083"/>
                  </a:lnTo>
                  <a:lnTo>
                    <a:pt x="219405" y="1357160"/>
                  </a:lnTo>
                  <a:lnTo>
                    <a:pt x="266776" y="1357160"/>
                  </a:lnTo>
                  <a:close/>
                  <a:moveTo>
                    <a:pt x="388493" y="1401381"/>
                  </a:moveTo>
                  <a:lnTo>
                    <a:pt x="383641" y="1394663"/>
                  </a:lnTo>
                  <a:lnTo>
                    <a:pt x="376796" y="1391310"/>
                  </a:lnTo>
                  <a:lnTo>
                    <a:pt x="377799" y="1380553"/>
                  </a:lnTo>
                  <a:lnTo>
                    <a:pt x="374510" y="1370177"/>
                  </a:lnTo>
                  <a:lnTo>
                    <a:pt x="366915" y="1362265"/>
                  </a:lnTo>
                  <a:lnTo>
                    <a:pt x="355015" y="1358836"/>
                  </a:lnTo>
                  <a:lnTo>
                    <a:pt x="341007" y="1358442"/>
                  </a:lnTo>
                  <a:lnTo>
                    <a:pt x="341007" y="1406194"/>
                  </a:lnTo>
                  <a:lnTo>
                    <a:pt x="340499" y="1407909"/>
                  </a:lnTo>
                  <a:lnTo>
                    <a:pt x="340156" y="1409687"/>
                  </a:lnTo>
                  <a:lnTo>
                    <a:pt x="332841" y="1500466"/>
                  </a:lnTo>
                  <a:lnTo>
                    <a:pt x="285534" y="1500606"/>
                  </a:lnTo>
                  <a:lnTo>
                    <a:pt x="143649" y="1499450"/>
                  </a:lnTo>
                  <a:lnTo>
                    <a:pt x="49072" y="1497406"/>
                  </a:lnTo>
                  <a:lnTo>
                    <a:pt x="48145" y="1453934"/>
                  </a:lnTo>
                  <a:lnTo>
                    <a:pt x="47764" y="1410436"/>
                  </a:lnTo>
                  <a:lnTo>
                    <a:pt x="96608" y="1407909"/>
                  </a:lnTo>
                  <a:lnTo>
                    <a:pt x="145465" y="1406105"/>
                  </a:lnTo>
                  <a:lnTo>
                    <a:pt x="194335" y="1405039"/>
                  </a:lnTo>
                  <a:lnTo>
                    <a:pt x="270014" y="1404912"/>
                  </a:lnTo>
                  <a:lnTo>
                    <a:pt x="292087" y="1405077"/>
                  </a:lnTo>
                  <a:lnTo>
                    <a:pt x="341007" y="1406194"/>
                  </a:lnTo>
                  <a:lnTo>
                    <a:pt x="341007" y="1358442"/>
                  </a:lnTo>
                  <a:lnTo>
                    <a:pt x="321094" y="1357871"/>
                  </a:lnTo>
                  <a:lnTo>
                    <a:pt x="287185" y="1357299"/>
                  </a:lnTo>
                  <a:lnTo>
                    <a:pt x="219405" y="1357160"/>
                  </a:lnTo>
                  <a:lnTo>
                    <a:pt x="230784" y="1220482"/>
                  </a:lnTo>
                  <a:lnTo>
                    <a:pt x="230733" y="1218679"/>
                  </a:lnTo>
                  <a:lnTo>
                    <a:pt x="230517" y="1217002"/>
                  </a:lnTo>
                  <a:lnTo>
                    <a:pt x="261962" y="1186243"/>
                  </a:lnTo>
                  <a:lnTo>
                    <a:pt x="263410" y="1184478"/>
                  </a:lnTo>
                  <a:lnTo>
                    <a:pt x="292950" y="1148549"/>
                  </a:lnTo>
                  <a:lnTo>
                    <a:pt x="320446" y="1105954"/>
                  </a:lnTo>
                  <a:lnTo>
                    <a:pt x="341452" y="1060500"/>
                  </a:lnTo>
                  <a:lnTo>
                    <a:pt x="352945" y="1014234"/>
                  </a:lnTo>
                  <a:lnTo>
                    <a:pt x="351917" y="969187"/>
                  </a:lnTo>
                  <a:lnTo>
                    <a:pt x="345249" y="952398"/>
                  </a:lnTo>
                  <a:lnTo>
                    <a:pt x="335356" y="927404"/>
                  </a:lnTo>
                  <a:lnTo>
                    <a:pt x="314667" y="907465"/>
                  </a:lnTo>
                  <a:lnTo>
                    <a:pt x="303403" y="904582"/>
                  </a:lnTo>
                  <a:lnTo>
                    <a:pt x="303403" y="976617"/>
                  </a:lnTo>
                  <a:lnTo>
                    <a:pt x="302488" y="999604"/>
                  </a:lnTo>
                  <a:lnTo>
                    <a:pt x="294271" y="1038402"/>
                  </a:lnTo>
                  <a:lnTo>
                    <a:pt x="278206" y="1080604"/>
                  </a:lnTo>
                  <a:lnTo>
                    <a:pt x="255816" y="1118984"/>
                  </a:lnTo>
                  <a:lnTo>
                    <a:pt x="227901" y="1153591"/>
                  </a:lnTo>
                  <a:lnTo>
                    <a:pt x="195313" y="1184478"/>
                  </a:lnTo>
                  <a:lnTo>
                    <a:pt x="162115" y="1160500"/>
                  </a:lnTo>
                  <a:lnTo>
                    <a:pt x="130606" y="1134110"/>
                  </a:lnTo>
                  <a:lnTo>
                    <a:pt x="103035" y="1104138"/>
                  </a:lnTo>
                  <a:lnTo>
                    <a:pt x="81673" y="1069403"/>
                  </a:lnTo>
                  <a:lnTo>
                    <a:pt x="72567" y="1013625"/>
                  </a:lnTo>
                  <a:lnTo>
                    <a:pt x="84061" y="999566"/>
                  </a:lnTo>
                  <a:lnTo>
                    <a:pt x="126758" y="1027214"/>
                  </a:lnTo>
                  <a:lnTo>
                    <a:pt x="152793" y="1057948"/>
                  </a:lnTo>
                  <a:lnTo>
                    <a:pt x="164947" y="1073823"/>
                  </a:lnTo>
                  <a:lnTo>
                    <a:pt x="175996" y="1082738"/>
                  </a:lnTo>
                  <a:lnTo>
                    <a:pt x="188722" y="1084859"/>
                  </a:lnTo>
                  <a:lnTo>
                    <a:pt x="200456" y="1080046"/>
                  </a:lnTo>
                  <a:lnTo>
                    <a:pt x="208508" y="1068133"/>
                  </a:lnTo>
                  <a:lnTo>
                    <a:pt x="216293" y="1045616"/>
                  </a:lnTo>
                  <a:lnTo>
                    <a:pt x="224853" y="1023289"/>
                  </a:lnTo>
                  <a:lnTo>
                    <a:pt x="247650" y="981557"/>
                  </a:lnTo>
                  <a:lnTo>
                    <a:pt x="283108" y="952398"/>
                  </a:lnTo>
                  <a:lnTo>
                    <a:pt x="297764" y="960196"/>
                  </a:lnTo>
                  <a:lnTo>
                    <a:pt x="303403" y="976617"/>
                  </a:lnTo>
                  <a:lnTo>
                    <a:pt x="303403" y="904582"/>
                  </a:lnTo>
                  <a:lnTo>
                    <a:pt x="263588" y="906056"/>
                  </a:lnTo>
                  <a:lnTo>
                    <a:pt x="218465" y="939825"/>
                  </a:lnTo>
                  <a:lnTo>
                    <a:pt x="188341" y="988199"/>
                  </a:lnTo>
                  <a:lnTo>
                    <a:pt x="177076" y="1014818"/>
                  </a:lnTo>
                  <a:lnTo>
                    <a:pt x="162115" y="999566"/>
                  </a:lnTo>
                  <a:lnTo>
                    <a:pt x="146316" y="983449"/>
                  </a:lnTo>
                  <a:lnTo>
                    <a:pt x="111836" y="956056"/>
                  </a:lnTo>
                  <a:lnTo>
                    <a:pt x="77470" y="940625"/>
                  </a:lnTo>
                  <a:lnTo>
                    <a:pt x="47078" y="945095"/>
                  </a:lnTo>
                  <a:lnTo>
                    <a:pt x="24523" y="977430"/>
                  </a:lnTo>
                  <a:lnTo>
                    <a:pt x="17259" y="1022451"/>
                  </a:lnTo>
                  <a:lnTo>
                    <a:pt x="17208" y="1023289"/>
                  </a:lnTo>
                  <a:lnTo>
                    <a:pt x="25717" y="1066457"/>
                  </a:lnTo>
                  <a:lnTo>
                    <a:pt x="46609" y="1107173"/>
                  </a:lnTo>
                  <a:lnTo>
                    <a:pt x="76263" y="1144701"/>
                  </a:lnTo>
                  <a:lnTo>
                    <a:pt x="111099" y="1178534"/>
                  </a:lnTo>
                  <a:lnTo>
                    <a:pt x="147561" y="1208189"/>
                  </a:lnTo>
                  <a:lnTo>
                    <a:pt x="182054" y="1233157"/>
                  </a:lnTo>
                  <a:lnTo>
                    <a:pt x="171691" y="1357769"/>
                  </a:lnTo>
                  <a:lnTo>
                    <a:pt x="99212" y="1360030"/>
                  </a:lnTo>
                  <a:lnTo>
                    <a:pt x="24676" y="1364018"/>
                  </a:lnTo>
                  <a:lnTo>
                    <a:pt x="20980" y="1364919"/>
                  </a:lnTo>
                  <a:lnTo>
                    <a:pt x="13119" y="1366989"/>
                  </a:lnTo>
                  <a:lnTo>
                    <a:pt x="6413" y="1371460"/>
                  </a:lnTo>
                  <a:lnTo>
                    <a:pt x="1752" y="1378369"/>
                  </a:lnTo>
                  <a:lnTo>
                    <a:pt x="0" y="1387716"/>
                  </a:lnTo>
                  <a:lnTo>
                    <a:pt x="241" y="1441424"/>
                  </a:lnTo>
                  <a:lnTo>
                    <a:pt x="1308" y="1495082"/>
                  </a:lnTo>
                  <a:lnTo>
                    <a:pt x="3175" y="1548739"/>
                  </a:lnTo>
                  <a:lnTo>
                    <a:pt x="5867" y="1602359"/>
                  </a:lnTo>
                  <a:lnTo>
                    <a:pt x="31013" y="1625307"/>
                  </a:lnTo>
                  <a:lnTo>
                    <a:pt x="47078" y="1619605"/>
                  </a:lnTo>
                  <a:lnTo>
                    <a:pt x="53543" y="1602359"/>
                  </a:lnTo>
                  <a:lnTo>
                    <a:pt x="52743" y="1588046"/>
                  </a:lnTo>
                  <a:lnTo>
                    <a:pt x="52006" y="1573733"/>
                  </a:lnTo>
                  <a:lnTo>
                    <a:pt x="51346" y="1559433"/>
                  </a:lnTo>
                  <a:lnTo>
                    <a:pt x="50736" y="1545107"/>
                  </a:lnTo>
                  <a:lnTo>
                    <a:pt x="106375" y="1546415"/>
                  </a:lnTo>
                  <a:lnTo>
                    <a:pt x="273329" y="1548231"/>
                  </a:lnTo>
                  <a:lnTo>
                    <a:pt x="328993" y="1548180"/>
                  </a:lnTo>
                  <a:lnTo>
                    <a:pt x="322351" y="1630464"/>
                  </a:lnTo>
                  <a:lnTo>
                    <a:pt x="328409" y="1647647"/>
                  </a:lnTo>
                  <a:lnTo>
                    <a:pt x="370027" y="1630464"/>
                  </a:lnTo>
                  <a:lnTo>
                    <a:pt x="376656" y="1548130"/>
                  </a:lnTo>
                  <a:lnTo>
                    <a:pt x="376897" y="1545107"/>
                  </a:lnTo>
                  <a:lnTo>
                    <a:pt x="380492" y="1500606"/>
                  </a:lnTo>
                  <a:lnTo>
                    <a:pt x="388226" y="1404696"/>
                  </a:lnTo>
                  <a:lnTo>
                    <a:pt x="388493" y="1401381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16"/>
            <p:cNvSpPr/>
            <p:nvPr/>
          </p:nvSpPr>
          <p:spPr>
            <a:xfrm>
              <a:off x="6566040" y="1733760"/>
              <a:ext cx="228240" cy="358560"/>
            </a:xfrm>
            <a:custGeom>
              <a:avLst/>
              <a:gdLst/>
              <a:ahLst/>
              <a:cxnLst/>
              <a:rect l="l" t="t" r="r" b="b"/>
              <a:pathLst>
                <a:path w="228600" h="358775">
                  <a:moveTo>
                    <a:pt x="16483" y="0"/>
                  </a:moveTo>
                  <a:lnTo>
                    <a:pt x="3528" y="10890"/>
                  </a:lnTo>
                  <a:lnTo>
                    <a:pt x="0" y="28337"/>
                  </a:lnTo>
                  <a:lnTo>
                    <a:pt x="10355" y="44582"/>
                  </a:lnTo>
                  <a:lnTo>
                    <a:pt x="49321" y="80788"/>
                  </a:lnTo>
                  <a:lnTo>
                    <a:pt x="75952" y="124096"/>
                  </a:lnTo>
                  <a:lnTo>
                    <a:pt x="92764" y="172481"/>
                  </a:lnTo>
                  <a:lnTo>
                    <a:pt x="102271" y="223918"/>
                  </a:lnTo>
                  <a:lnTo>
                    <a:pt x="106990" y="276382"/>
                  </a:lnTo>
                  <a:lnTo>
                    <a:pt x="64177" y="226599"/>
                  </a:lnTo>
                  <a:lnTo>
                    <a:pt x="49725" y="210152"/>
                  </a:lnTo>
                  <a:lnTo>
                    <a:pt x="33007" y="202490"/>
                  </a:lnTo>
                  <a:lnTo>
                    <a:pt x="17621" y="209790"/>
                  </a:lnTo>
                  <a:lnTo>
                    <a:pt x="9858" y="225700"/>
                  </a:lnTo>
                  <a:lnTo>
                    <a:pt x="16007" y="243870"/>
                  </a:lnTo>
                  <a:lnTo>
                    <a:pt x="39174" y="270255"/>
                  </a:lnTo>
                  <a:lnTo>
                    <a:pt x="62121" y="296829"/>
                  </a:lnTo>
                  <a:lnTo>
                    <a:pt x="84848" y="323595"/>
                  </a:lnTo>
                  <a:lnTo>
                    <a:pt x="107358" y="350550"/>
                  </a:lnTo>
                  <a:lnTo>
                    <a:pt x="115098" y="356791"/>
                  </a:lnTo>
                  <a:lnTo>
                    <a:pt x="123360" y="358553"/>
                  </a:lnTo>
                  <a:lnTo>
                    <a:pt x="131393" y="356603"/>
                  </a:lnTo>
                  <a:lnTo>
                    <a:pt x="138448" y="351706"/>
                  </a:lnTo>
                  <a:lnTo>
                    <a:pt x="144036" y="350525"/>
                  </a:lnTo>
                  <a:lnTo>
                    <a:pt x="173579" y="304343"/>
                  </a:lnTo>
                  <a:lnTo>
                    <a:pt x="192915" y="267402"/>
                  </a:lnTo>
                  <a:lnTo>
                    <a:pt x="211083" y="229867"/>
                  </a:lnTo>
                  <a:lnTo>
                    <a:pt x="228097" y="191724"/>
                  </a:lnTo>
                  <a:lnTo>
                    <a:pt x="228384" y="172240"/>
                  </a:lnTo>
                  <a:lnTo>
                    <a:pt x="216499" y="158680"/>
                  </a:lnTo>
                  <a:lnTo>
                    <a:pt x="200122" y="155628"/>
                  </a:lnTo>
                  <a:lnTo>
                    <a:pt x="186936" y="167670"/>
                  </a:lnTo>
                  <a:lnTo>
                    <a:pt x="178580" y="186814"/>
                  </a:lnTo>
                  <a:lnTo>
                    <a:pt x="169934" y="205802"/>
                  </a:lnTo>
                  <a:lnTo>
                    <a:pt x="160997" y="224638"/>
                  </a:lnTo>
                  <a:lnTo>
                    <a:pt x="151770" y="243324"/>
                  </a:lnTo>
                  <a:lnTo>
                    <a:pt x="145573" y="197188"/>
                  </a:lnTo>
                  <a:lnTo>
                    <a:pt x="135573" y="152496"/>
                  </a:lnTo>
                  <a:lnTo>
                    <a:pt x="120612" y="110009"/>
                  </a:lnTo>
                  <a:lnTo>
                    <a:pt x="99535" y="70492"/>
                  </a:lnTo>
                  <a:lnTo>
                    <a:pt x="71186" y="34708"/>
                  </a:lnTo>
                  <a:lnTo>
                    <a:pt x="34409" y="3421"/>
                  </a:lnTo>
                  <a:lnTo>
                    <a:pt x="164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17"/>
            <p:cNvSpPr/>
            <p:nvPr/>
          </p:nvSpPr>
          <p:spPr>
            <a:xfrm>
              <a:off x="3127680" y="1796760"/>
              <a:ext cx="414360" cy="342720"/>
            </a:xfrm>
            <a:custGeom>
              <a:avLst/>
              <a:gdLst/>
              <a:ahLst/>
              <a:cxnLst/>
              <a:rect l="l" t="t" r="r" b="b"/>
              <a:pathLst>
                <a:path w="414654" h="342900">
                  <a:moveTo>
                    <a:pt x="105019" y="0"/>
                  </a:moveTo>
                  <a:lnTo>
                    <a:pt x="93283" y="2087"/>
                  </a:lnTo>
                  <a:lnTo>
                    <a:pt x="84203" y="12309"/>
                  </a:lnTo>
                  <a:lnTo>
                    <a:pt x="65972" y="50037"/>
                  </a:lnTo>
                  <a:lnTo>
                    <a:pt x="46359" y="86964"/>
                  </a:lnTo>
                  <a:lnTo>
                    <a:pt x="25348" y="123117"/>
                  </a:lnTo>
                  <a:lnTo>
                    <a:pt x="2923" y="158524"/>
                  </a:lnTo>
                  <a:lnTo>
                    <a:pt x="0" y="176436"/>
                  </a:lnTo>
                  <a:lnTo>
                    <a:pt x="11204" y="189126"/>
                  </a:lnTo>
                  <a:lnTo>
                    <a:pt x="28694" y="192294"/>
                  </a:lnTo>
                  <a:lnTo>
                    <a:pt x="44630" y="181638"/>
                  </a:lnTo>
                  <a:lnTo>
                    <a:pt x="60722" y="156518"/>
                  </a:lnTo>
                  <a:lnTo>
                    <a:pt x="76077" y="131013"/>
                  </a:lnTo>
                  <a:lnTo>
                    <a:pt x="90720" y="105121"/>
                  </a:lnTo>
                  <a:lnTo>
                    <a:pt x="104676" y="78844"/>
                  </a:lnTo>
                  <a:lnTo>
                    <a:pt x="116834" y="124449"/>
                  </a:lnTo>
                  <a:lnTo>
                    <a:pt x="134552" y="166970"/>
                  </a:lnTo>
                  <a:lnTo>
                    <a:pt x="157493" y="205985"/>
                  </a:lnTo>
                  <a:lnTo>
                    <a:pt x="185321" y="241074"/>
                  </a:lnTo>
                  <a:lnTo>
                    <a:pt x="217699" y="271815"/>
                  </a:lnTo>
                  <a:lnTo>
                    <a:pt x="254292" y="297787"/>
                  </a:lnTo>
                  <a:lnTo>
                    <a:pt x="294763" y="318568"/>
                  </a:lnTo>
                  <a:lnTo>
                    <a:pt x="338775" y="333739"/>
                  </a:lnTo>
                  <a:lnTo>
                    <a:pt x="385993" y="342877"/>
                  </a:lnTo>
                  <a:lnTo>
                    <a:pt x="404679" y="337758"/>
                  </a:lnTo>
                  <a:lnTo>
                    <a:pt x="414218" y="322611"/>
                  </a:lnTo>
                  <a:lnTo>
                    <a:pt x="412409" y="306069"/>
                  </a:lnTo>
                  <a:lnTo>
                    <a:pt x="397055" y="296764"/>
                  </a:lnTo>
                  <a:lnTo>
                    <a:pt x="347397" y="286599"/>
                  </a:lnTo>
                  <a:lnTo>
                    <a:pt x="301528" y="269059"/>
                  </a:lnTo>
                  <a:lnTo>
                    <a:pt x="260173" y="244632"/>
                  </a:lnTo>
                  <a:lnTo>
                    <a:pt x="224058" y="213806"/>
                  </a:lnTo>
                  <a:lnTo>
                    <a:pt x="193911" y="177071"/>
                  </a:lnTo>
                  <a:lnTo>
                    <a:pt x="170456" y="134913"/>
                  </a:lnTo>
                  <a:lnTo>
                    <a:pt x="154422" y="87823"/>
                  </a:lnTo>
                  <a:lnTo>
                    <a:pt x="213515" y="129771"/>
                  </a:lnTo>
                  <a:lnTo>
                    <a:pt x="231128" y="133254"/>
                  </a:lnTo>
                  <a:lnTo>
                    <a:pt x="243661" y="122299"/>
                  </a:lnTo>
                  <a:lnTo>
                    <a:pt x="246865" y="104716"/>
                  </a:lnTo>
                  <a:lnTo>
                    <a:pt x="236489" y="88318"/>
                  </a:lnTo>
                  <a:lnTo>
                    <a:pt x="133301" y="15039"/>
                  </a:lnTo>
                  <a:lnTo>
                    <a:pt x="129149" y="13858"/>
                  </a:lnTo>
                  <a:lnTo>
                    <a:pt x="125262" y="13846"/>
                  </a:lnTo>
                  <a:lnTo>
                    <a:pt x="116611" y="4451"/>
                  </a:lnTo>
                  <a:lnTo>
                    <a:pt x="105019" y="0"/>
                  </a:lnTo>
                  <a:close/>
                </a:path>
              </a:pathLst>
            </a:custGeom>
            <a:solidFill>
              <a:srgbClr val="231F2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18"/>
            <p:cNvSpPr/>
            <p:nvPr/>
          </p:nvSpPr>
          <p:spPr>
            <a:xfrm>
              <a:off x="6480" y="3780000"/>
              <a:ext cx="10679040" cy="3779640"/>
            </a:xfrm>
            <a:custGeom>
              <a:avLst/>
              <a:gdLst/>
              <a:ahLst/>
              <a:cxnLst/>
              <a:rect l="l" t="t" r="r" b="b"/>
              <a:pathLst>
                <a:path w="10679430" h="3780154">
                  <a:moveTo>
                    <a:pt x="10679290" y="0"/>
                  </a:moveTo>
                  <a:lnTo>
                    <a:pt x="0" y="0"/>
                  </a:lnTo>
                  <a:lnTo>
                    <a:pt x="0" y="3780002"/>
                  </a:lnTo>
                  <a:lnTo>
                    <a:pt x="10679290" y="3780002"/>
                  </a:lnTo>
                  <a:lnTo>
                    <a:pt x="1067929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TextShape 19"/>
          <p:cNvSpPr txBox="1"/>
          <p:nvPr/>
        </p:nvSpPr>
        <p:spPr>
          <a:xfrm>
            <a:off x="6480" y="3970440"/>
            <a:ext cx="10679040" cy="1275480"/>
          </a:xfrm>
          <a:prstGeom prst="rect">
            <a:avLst/>
          </a:prstGeom>
          <a:noFill/>
          <a:ln w="0">
            <a:noFill/>
          </a:ln>
        </p:spPr>
        <p:txBody>
          <a:bodyPr lIns="0" tIns="12600" rIns="0" bIns="0">
            <a:no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ca-ES" sz="3500" b="1" strike="noStrike" spc="-131" dirty="0">
                <a:solidFill>
                  <a:srgbClr val="231F20"/>
                </a:solidFill>
                <a:latin typeface="Arial"/>
              </a:rPr>
              <a:t>Formació. </a:t>
            </a:r>
            <a:r>
              <a:rPr lang="ca-ES" sz="2800" b="1" strike="noStrike" spc="-131" dirty="0">
                <a:solidFill>
                  <a:srgbClr val="231F20"/>
                </a:solidFill>
                <a:latin typeface="Arial"/>
              </a:rPr>
              <a:t>Curs 2021-22</a:t>
            </a:r>
            <a:endParaRPr lang="es-ES_tradn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Imatge 27"/>
          <p:cNvPicPr/>
          <p:nvPr/>
        </p:nvPicPr>
        <p:blipFill>
          <a:blip r:embed="rId7"/>
          <a:stretch/>
        </p:blipFill>
        <p:spPr>
          <a:xfrm>
            <a:off x="9461520" y="6448320"/>
            <a:ext cx="990000" cy="990000"/>
          </a:xfrm>
          <a:prstGeom prst="rect">
            <a:avLst/>
          </a:prstGeom>
          <a:ln w="0">
            <a:noFill/>
          </a:ln>
        </p:spPr>
      </p:pic>
      <p:pic>
        <p:nvPicPr>
          <p:cNvPr id="160" name="Imatge 29"/>
          <p:cNvPicPr/>
          <p:nvPr/>
        </p:nvPicPr>
        <p:blipFill>
          <a:blip r:embed="rId8"/>
          <a:stretch/>
        </p:blipFill>
        <p:spPr>
          <a:xfrm>
            <a:off x="698400" y="6548040"/>
            <a:ext cx="1706040" cy="562320"/>
          </a:xfrm>
          <a:prstGeom prst="rect">
            <a:avLst/>
          </a:prstGeom>
          <a:ln w="0"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772860" y="4597920"/>
            <a:ext cx="5346700" cy="887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>
              <a:spcBef>
                <a:spcPts val="99"/>
              </a:spcBef>
            </a:pPr>
            <a:r>
              <a:rPr lang="es-ES" sz="2800" b="1" spc="-1" dirty="0" smtClean="0">
                <a:solidFill>
                  <a:srgbClr val="01A1A9"/>
                </a:solidFill>
              </a:rPr>
              <a:t>Recursos per a </a:t>
            </a:r>
            <a:r>
              <a:rPr lang="es-ES" sz="2800" b="1" spc="-1" dirty="0" err="1" smtClean="0">
                <a:solidFill>
                  <a:srgbClr val="01A1A9"/>
                </a:solidFill>
              </a:rPr>
              <a:t>l'avaluació</a:t>
            </a:r>
            <a:endParaRPr lang="es-ES" sz="2800" b="1" spc="-1" dirty="0" smtClean="0">
              <a:solidFill>
                <a:srgbClr val="01A1A9"/>
              </a:solidFill>
            </a:endParaRPr>
          </a:p>
          <a:p>
            <a:pPr marL="12600" algn="ctr">
              <a:spcBef>
                <a:spcPts val="99"/>
              </a:spcBef>
            </a:pPr>
            <a:endParaRPr lang="es-ES" sz="2800" spc="-131" dirty="0">
              <a:solidFill>
                <a:srgbClr val="009999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848748" y="462415"/>
            <a:ext cx="4729436" cy="570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_tradnl" sz="2800" b="1" spc="-1" dirty="0" err="1" smtClean="0">
                <a:solidFill>
                  <a:srgbClr val="01A1A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s-ES_tradnl" sz="2800" b="1" spc="-1" dirty="0" smtClean="0">
                <a:solidFill>
                  <a:srgbClr val="01A1A9"/>
                </a:solidFill>
                <a:latin typeface="+mj-lt"/>
              </a:rPr>
              <a:t> </a:t>
            </a:r>
            <a:r>
              <a:rPr lang="es-ES_tradnl" sz="2800" b="1" spc="-1" dirty="0" err="1">
                <a:solidFill>
                  <a:srgbClr val="01A1A9"/>
                </a:solidFill>
                <a:latin typeface="+mj-lt"/>
              </a:rPr>
              <a:t>d'eina</a:t>
            </a:r>
            <a:r>
              <a:rPr lang="es-ES_tradnl" sz="2800" b="1" spc="-1" dirty="0">
                <a:solidFill>
                  <a:srgbClr val="01A1A9"/>
                </a:solidFill>
                <a:latin typeface="+mj-lt"/>
              </a:rPr>
              <a:t> </a:t>
            </a:r>
            <a:r>
              <a:rPr lang="es-ES_tradnl" sz="2800" b="1" spc="-1" dirty="0" err="1">
                <a:solidFill>
                  <a:srgbClr val="01A1A9"/>
                </a:solidFill>
                <a:latin typeface="+mj-lt"/>
              </a:rPr>
              <a:t>d'avaluació</a:t>
            </a:r>
            <a:endParaRPr lang="es-ES_tradnl" sz="2800" b="1" spc="-1" dirty="0">
              <a:solidFill>
                <a:srgbClr val="01A1A9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t="17820" r="13752" b="14945"/>
          <a:stretch/>
        </p:blipFill>
        <p:spPr>
          <a:xfrm>
            <a:off x="4283563" y="3347878"/>
            <a:ext cx="1272988" cy="12102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6675" r="13873" b="14097"/>
          <a:stretch/>
        </p:blipFill>
        <p:spPr>
          <a:xfrm>
            <a:off x="4364548" y="5987639"/>
            <a:ext cx="1255059" cy="12460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21977" r="12413" b="9791"/>
          <a:stretch/>
        </p:blipFill>
        <p:spPr>
          <a:xfrm>
            <a:off x="4284579" y="4641553"/>
            <a:ext cx="1246095" cy="122816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t="21676" r="13992" b="11089"/>
          <a:stretch/>
        </p:blipFill>
        <p:spPr>
          <a:xfrm>
            <a:off x="2956786" y="3308476"/>
            <a:ext cx="1219200" cy="12102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21782" r="14308" b="9489"/>
          <a:stretch/>
        </p:blipFill>
        <p:spPr>
          <a:xfrm>
            <a:off x="1605543" y="4655001"/>
            <a:ext cx="1219200" cy="12371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t="18811" r="12756" b="10964"/>
          <a:stretch/>
        </p:blipFill>
        <p:spPr>
          <a:xfrm>
            <a:off x="1565201" y="3254687"/>
            <a:ext cx="1299883" cy="12640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17820" r="17238" b="15941"/>
          <a:stretch/>
        </p:blipFill>
        <p:spPr>
          <a:xfrm>
            <a:off x="2931614" y="4677414"/>
            <a:ext cx="1246094" cy="119230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t="17062" r="17388" b="15205"/>
          <a:stretch/>
        </p:blipFill>
        <p:spPr>
          <a:xfrm>
            <a:off x="1701727" y="6014533"/>
            <a:ext cx="1255059" cy="121920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8" t="21864" r="13329" b="10402"/>
          <a:stretch/>
        </p:blipFill>
        <p:spPr>
          <a:xfrm>
            <a:off x="3051067" y="6014533"/>
            <a:ext cx="1219200" cy="1219201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2098597" y="2462546"/>
            <a:ext cx="29707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_tradnl" sz="2000" b="1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apacitats</a:t>
            </a:r>
            <a:r>
              <a:rPr lang="es-ES_tradnl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0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emprenedores</a:t>
            </a:r>
            <a:endParaRPr lang="es-ES_trad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7442573" y="2462546"/>
            <a:ext cx="2030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_tradnl" sz="2000" b="1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odi</a:t>
            </a:r>
            <a:r>
              <a:rPr lang="es-ES_tradnl" sz="2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_tradnl" sz="2000" b="1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colors</a:t>
            </a:r>
            <a:endParaRPr lang="es-ES_tradnl" sz="2000" b="1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4548111" y="1224563"/>
            <a:ext cx="3082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_tradnl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lauer</a:t>
            </a:r>
            <a:r>
              <a:rPr lang="es-ES_tradn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emprenedor</a:t>
            </a:r>
            <a:endParaRPr lang="es-ES_tradn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24163" r="6555" b="15037"/>
          <a:stretch/>
        </p:blipFill>
        <p:spPr>
          <a:xfrm>
            <a:off x="6069105" y="3441245"/>
            <a:ext cx="4213412" cy="31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1440" y="0"/>
            <a:ext cx="10691640" cy="2415960"/>
          </a:xfrm>
          <a:custGeom>
            <a:avLst/>
            <a:gdLst/>
            <a:ahLst/>
            <a:cxnLst/>
            <a:rect l="l" t="t" r="r" b="b"/>
            <a:pathLst>
              <a:path w="10692130" h="3780154">
                <a:moveTo>
                  <a:pt x="10692003" y="0"/>
                </a:moveTo>
                <a:lnTo>
                  <a:pt x="0" y="0"/>
                </a:lnTo>
                <a:lnTo>
                  <a:pt x="0" y="3779989"/>
                </a:lnTo>
                <a:lnTo>
                  <a:pt x="10692003" y="3779989"/>
                </a:lnTo>
                <a:lnTo>
                  <a:pt x="10692003" y="0"/>
                </a:lnTo>
                <a:close/>
              </a:path>
            </a:pathLst>
          </a:custGeom>
          <a:solidFill>
            <a:srgbClr val="01A1A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3" name="Imatge 10"/>
          <p:cNvPicPr/>
          <p:nvPr/>
        </p:nvPicPr>
        <p:blipFill>
          <a:blip r:embed="rId2"/>
          <a:stretch/>
        </p:blipFill>
        <p:spPr>
          <a:xfrm>
            <a:off x="698400" y="6390360"/>
            <a:ext cx="1706040" cy="53028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2"/>
          <p:cNvSpPr/>
          <p:nvPr/>
        </p:nvSpPr>
        <p:spPr>
          <a:xfrm>
            <a:off x="-231480" y="3448440"/>
            <a:ext cx="10691640" cy="21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4400" tIns="52200" rIns="104400" bIns="522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2700" b="1" strike="noStrike" spc="-1">
                <a:solidFill>
                  <a:srgbClr val="000000"/>
                </a:solidFill>
                <a:latin typeface="Calibri"/>
              </a:rPr>
              <a:t>Assistència Tècnica de la Formació CuEmE </a:t>
            </a: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700" b="0" strike="noStrike" spc="-1">
                <a:solidFill>
                  <a:srgbClr val="000000"/>
                </a:solidFill>
                <a:latin typeface="Calibri"/>
              </a:rPr>
              <a:t>formacio.cueme@gmail.com</a:t>
            </a: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27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700" b="0" strike="noStrike" spc="-1">
                <a:solidFill>
                  <a:srgbClr val="000000"/>
                </a:solidFill>
                <a:latin typeface="Calibri"/>
              </a:rPr>
              <a:t> 985692227	 	691646338</a:t>
            </a:r>
            <a:endParaRPr lang="es-ES" sz="2700" b="0" strike="noStrike" spc="-1">
              <a:latin typeface="Arial"/>
            </a:endParaRPr>
          </a:p>
        </p:txBody>
      </p:sp>
      <p:pic>
        <p:nvPicPr>
          <p:cNvPr id="205" name="Imagen 2"/>
          <p:cNvPicPr/>
          <p:nvPr/>
        </p:nvPicPr>
        <p:blipFill>
          <a:blip r:embed="rId3"/>
          <a:stretch/>
        </p:blipFill>
        <p:spPr>
          <a:xfrm>
            <a:off x="5347440" y="5102280"/>
            <a:ext cx="502920" cy="450000"/>
          </a:xfrm>
          <a:prstGeom prst="rect">
            <a:avLst/>
          </a:prstGeom>
          <a:ln w="0">
            <a:noFill/>
          </a:ln>
        </p:spPr>
      </p:pic>
      <p:pic>
        <p:nvPicPr>
          <p:cNvPr id="206" name="Imagen 3"/>
          <p:cNvPicPr/>
          <p:nvPr/>
        </p:nvPicPr>
        <p:blipFill>
          <a:blip r:embed="rId4"/>
          <a:stretch/>
        </p:blipFill>
        <p:spPr>
          <a:xfrm>
            <a:off x="2266560" y="5119920"/>
            <a:ext cx="458280" cy="432360"/>
          </a:xfrm>
          <a:prstGeom prst="rect">
            <a:avLst/>
          </a:prstGeom>
          <a:ln w="0">
            <a:noFill/>
          </a:ln>
        </p:spPr>
      </p:pic>
      <p:pic>
        <p:nvPicPr>
          <p:cNvPr id="207" name="Imagen 4"/>
          <p:cNvPicPr/>
          <p:nvPr/>
        </p:nvPicPr>
        <p:blipFill>
          <a:blip r:embed="rId5"/>
          <a:stretch/>
        </p:blipFill>
        <p:spPr>
          <a:xfrm>
            <a:off x="2483280" y="4286160"/>
            <a:ext cx="480960" cy="462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946904" y="2274526"/>
            <a:ext cx="6729480" cy="47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51480" rIns="99360" bIns="51480">
            <a:noAutofit/>
          </a:bodyPr>
          <a:lstStyle/>
          <a:p>
            <a:pPr algn="ctr">
              <a:lnSpc>
                <a:spcPts val="3061"/>
              </a:lnSpc>
              <a:tabLst>
                <a:tab pos="0" algn="l"/>
                <a:tab pos="493920" algn="l"/>
                <a:tab pos="988920" algn="l"/>
                <a:tab pos="1484280" algn="l"/>
                <a:tab pos="1980000" algn="l"/>
                <a:tab pos="2475360" algn="l"/>
                <a:tab pos="2970720" algn="l"/>
                <a:tab pos="3466440" algn="l"/>
                <a:tab pos="3961800" algn="l"/>
                <a:tab pos="4457160" algn="l"/>
                <a:tab pos="4952520" algn="l"/>
                <a:tab pos="5448240" algn="l"/>
                <a:tab pos="5943600" algn="l"/>
                <a:tab pos="6438960" algn="l"/>
                <a:tab pos="6934680" algn="l"/>
                <a:tab pos="7430040" algn="l"/>
                <a:tab pos="7925400" algn="l"/>
                <a:tab pos="8420760" algn="l"/>
                <a:tab pos="8916480" algn="l"/>
                <a:tab pos="9411840" algn="l"/>
                <a:tab pos="9907200" algn="l"/>
              </a:tabLst>
            </a:pPr>
            <a:r>
              <a:rPr lang="ca-ES" sz="3200" b="1" strike="noStrike" spc="-1" dirty="0">
                <a:solidFill>
                  <a:srgbClr val="8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SESSIONS I PROGRAMA</a:t>
            </a:r>
            <a:endParaRPr lang="es-ES" sz="3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2153694" y="2999776"/>
            <a:ext cx="8229240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57560" indent="-457200">
              <a:lnSpc>
                <a:spcPct val="100000"/>
              </a:lnSpc>
              <a:buClr>
                <a:srgbClr val="333333"/>
              </a:buClr>
              <a:buFont typeface="+mj-lt"/>
              <a:buAutoNum type="arabicPeriod"/>
            </a:pPr>
            <a:r>
              <a:rPr lang="es-ES" sz="2000" b="1" strike="noStrike" spc="-1" dirty="0">
                <a:latin typeface="+mj-lt"/>
              </a:rPr>
              <a:t>METODOLOGIA I ELEMENTS TRANSVERSALS</a:t>
            </a:r>
            <a:endParaRPr lang="es-ES" sz="2000" b="0" strike="noStrike" spc="-1" dirty="0">
              <a:latin typeface="+mj-lt"/>
            </a:endParaRPr>
          </a:p>
          <a:p>
            <a:pPr marL="457560" indent="-457200">
              <a:lnSpc>
                <a:spcPct val="100000"/>
              </a:lnSpc>
              <a:buClr>
                <a:srgbClr val="333333"/>
              </a:buClr>
              <a:buFont typeface="+mj-lt"/>
              <a:buAutoNum type="arabicPeriod"/>
            </a:pPr>
            <a:r>
              <a:rPr lang="es-ES" sz="2000" b="1" strike="noStrike" spc="-1" dirty="0">
                <a:latin typeface="+mj-lt"/>
              </a:rPr>
              <a:t>PRIMERS PASSOS EN LA COOPERATIVA AMB PERSPECTIVA DE GÈNERE</a:t>
            </a:r>
            <a:endParaRPr lang="es-ES" sz="2000" b="0" strike="noStrike" spc="-1" dirty="0">
              <a:latin typeface="+mj-lt"/>
            </a:endParaRPr>
          </a:p>
          <a:p>
            <a:pPr marL="457560" indent="-457200">
              <a:lnSpc>
                <a:spcPct val="100000"/>
              </a:lnSpc>
              <a:buFont typeface="+mj-lt"/>
              <a:buAutoNum type="arabicPeriod"/>
            </a:pPr>
            <a:r>
              <a:rPr lang="es-ES" sz="2000" b="1" spc="-1" dirty="0">
                <a:latin typeface="+mj-lt"/>
              </a:rPr>
              <a:t>SEGÜENTS PASSOS EN LA COOPERATIVA DES DEL DESENVOLUPAMENT SOSTENIBLE</a:t>
            </a:r>
          </a:p>
          <a:p>
            <a:pPr marL="457560" indent="-457200">
              <a:buClr>
                <a:srgbClr val="009999"/>
              </a:buClr>
              <a:buFont typeface="+mj-lt"/>
              <a:buAutoNum type="arabicPeriod"/>
            </a:pPr>
            <a:r>
              <a:rPr lang="es-ES" sz="2000" b="1" spc="-1" dirty="0">
                <a:solidFill>
                  <a:srgbClr val="01A1A9"/>
                </a:solidFill>
                <a:latin typeface="+mj-lt"/>
              </a:rPr>
              <a:t>RECURSOS PER A </a:t>
            </a:r>
            <a:r>
              <a:rPr lang="es-ES" sz="2000" b="1" spc="-1" dirty="0" err="1">
                <a:solidFill>
                  <a:srgbClr val="01A1A9"/>
                </a:solidFill>
                <a:latin typeface="+mj-lt"/>
              </a:rPr>
              <a:t>l'AVALUACIÓ</a:t>
            </a:r>
            <a:endParaRPr lang="es-ES" sz="2000" b="1" spc="-1" dirty="0">
              <a:solidFill>
                <a:srgbClr val="01A1A9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45549" y="3970413"/>
            <a:ext cx="440230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 err="1" smtClean="0">
                <a:solidFill>
                  <a:srgbClr val="231F20"/>
                </a:solidFill>
              </a:rPr>
              <a:t>Punt</a:t>
            </a:r>
            <a:r>
              <a:rPr lang="es-ES" dirty="0" smtClean="0">
                <a:solidFill>
                  <a:srgbClr val="231F20"/>
                </a:solidFill>
              </a:rPr>
              <a:t> de partida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981760" y="653237"/>
                </a:moveTo>
                <a:lnTo>
                  <a:pt x="959281" y="619721"/>
                </a:lnTo>
                <a:lnTo>
                  <a:pt x="945553" y="617029"/>
                </a:lnTo>
                <a:lnTo>
                  <a:pt x="692073" y="617029"/>
                </a:lnTo>
                <a:lnTo>
                  <a:pt x="339356" y="877201"/>
                </a:lnTo>
                <a:lnTo>
                  <a:pt x="333997" y="880795"/>
                </a:lnTo>
                <a:lnTo>
                  <a:pt x="329742" y="885482"/>
                </a:lnTo>
                <a:lnTo>
                  <a:pt x="323481" y="897115"/>
                </a:lnTo>
                <a:lnTo>
                  <a:pt x="321932" y="903147"/>
                </a:lnTo>
                <a:lnTo>
                  <a:pt x="321932" y="913879"/>
                </a:lnTo>
                <a:lnTo>
                  <a:pt x="445312" y="1082395"/>
                </a:lnTo>
                <a:lnTo>
                  <a:pt x="476161" y="1099832"/>
                </a:lnTo>
                <a:lnTo>
                  <a:pt x="484200" y="1099832"/>
                </a:lnTo>
                <a:lnTo>
                  <a:pt x="490905" y="1097610"/>
                </a:lnTo>
                <a:lnTo>
                  <a:pt x="496277" y="1093127"/>
                </a:lnTo>
                <a:lnTo>
                  <a:pt x="646480" y="977785"/>
                </a:lnTo>
                <a:lnTo>
                  <a:pt x="646480" y="1519605"/>
                </a:lnTo>
                <a:lnTo>
                  <a:pt x="647141" y="1526743"/>
                </a:lnTo>
                <a:lnTo>
                  <a:pt x="675551" y="1555153"/>
                </a:lnTo>
                <a:lnTo>
                  <a:pt x="682688" y="1555813"/>
                </a:lnTo>
                <a:lnTo>
                  <a:pt x="945553" y="1555813"/>
                </a:lnTo>
                <a:lnTo>
                  <a:pt x="979068" y="1533359"/>
                </a:lnTo>
                <a:lnTo>
                  <a:pt x="981760" y="1519605"/>
                </a:lnTo>
                <a:lnTo>
                  <a:pt x="981760" y="653237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83425" y="547434"/>
            <a:ext cx="845185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solidFill>
                  <a:srgbClr val="000000"/>
                </a:solidFill>
                <a:latin typeface="Helvetica 45 Light"/>
              </a:rPr>
              <a:t>El </a:t>
            </a:r>
            <a:r>
              <a:rPr lang="es-ES_tradnl" dirty="0" err="1">
                <a:solidFill>
                  <a:srgbClr val="000000"/>
                </a:solidFill>
                <a:latin typeface="Helvetica 65 Medium"/>
              </a:rPr>
              <a:t>Decret</a:t>
            </a:r>
            <a:r>
              <a:rPr lang="es-ES_tradnl" dirty="0">
                <a:solidFill>
                  <a:srgbClr val="000000"/>
                </a:solidFill>
                <a:latin typeface="Helvetica 65 Medium"/>
              </a:rPr>
              <a:t> 119/2015, de 23 de </a:t>
            </a:r>
            <a:r>
              <a:rPr lang="es-ES_tradnl" dirty="0" err="1">
                <a:solidFill>
                  <a:srgbClr val="000000"/>
                </a:solidFill>
                <a:latin typeface="Helvetica 65 Medium"/>
              </a:rPr>
              <a:t>juny</a:t>
            </a:r>
            <a:r>
              <a:rPr lang="es-ES_tradnl" dirty="0">
                <a:solidFill>
                  <a:srgbClr val="000000"/>
                </a:solidFill>
                <a:latin typeface="Helvetica 45 Light"/>
              </a:rPr>
              <a:t>, i </a:t>
            </a:r>
            <a:r>
              <a:rPr lang="es-ES_tradnl" dirty="0" err="1">
                <a:solidFill>
                  <a:srgbClr val="000000"/>
                </a:solidFill>
                <a:latin typeface="Helvetica 45 Light"/>
              </a:rPr>
              <a:t>l’</a:t>
            </a:r>
            <a:r>
              <a:rPr lang="es-ES_tradnl" dirty="0" err="1">
                <a:solidFill>
                  <a:srgbClr val="000000"/>
                </a:solidFill>
                <a:latin typeface="Helvetica 65 Medium"/>
              </a:rPr>
              <a:t>Ordre</a:t>
            </a:r>
            <a:r>
              <a:rPr lang="es-ES_tradnl" dirty="0">
                <a:solidFill>
                  <a:srgbClr val="000000"/>
                </a:solidFill>
                <a:latin typeface="Helvetica 65 Medium"/>
              </a:rPr>
              <a:t> ENS/164/2016, de 14 de </a:t>
            </a:r>
            <a:r>
              <a:rPr lang="es-ES_tradnl" dirty="0" err="1">
                <a:solidFill>
                  <a:srgbClr val="000000"/>
                </a:solidFill>
                <a:latin typeface="Helvetica 65 Medium"/>
              </a:rPr>
              <a:t>juny</a:t>
            </a:r>
            <a:r>
              <a:rPr lang="es-ES_tradnl" dirty="0">
                <a:solidFill>
                  <a:srgbClr val="000000"/>
                </a:solidFill>
                <a:latin typeface="Helvetica 45 Light"/>
              </a:rPr>
              <a:t>, </a:t>
            </a:r>
            <a:r>
              <a:rPr lang="es-ES_tradnl" dirty="0" err="1">
                <a:solidFill>
                  <a:srgbClr val="000000"/>
                </a:solidFill>
                <a:latin typeface="Helvetica 45 Light"/>
              </a:rPr>
              <a:t>estableixen</a:t>
            </a:r>
            <a:r>
              <a:rPr lang="es-ES_tradnl" dirty="0">
                <a:solidFill>
                  <a:srgbClr val="000000"/>
                </a:solidFill>
                <a:latin typeface="Helvetica 45 Light"/>
              </a:rPr>
              <a:t> que </a:t>
            </a:r>
            <a:r>
              <a:rPr lang="es-ES_tradnl" dirty="0" err="1">
                <a:solidFill>
                  <a:srgbClr val="000000"/>
                </a:solidFill>
                <a:latin typeface="Helvetica 45 Light"/>
              </a:rPr>
              <a:t>l’ava-luació</a:t>
            </a:r>
            <a:r>
              <a:rPr lang="es-ES_tradnl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s-ES_tradnl" dirty="0" err="1">
                <a:solidFill>
                  <a:srgbClr val="000000"/>
                </a:solidFill>
                <a:latin typeface="Helvetica 45 Light"/>
              </a:rPr>
              <a:t>dels</a:t>
            </a:r>
            <a:r>
              <a:rPr lang="es-ES_tradnl" dirty="0">
                <a:solidFill>
                  <a:srgbClr val="000000"/>
                </a:solidFill>
                <a:latin typeface="Helvetica 45 Light"/>
              </a:rPr>
              <a:t> </a:t>
            </a:r>
            <a:r>
              <a:rPr lang="es-ES_tradnl" dirty="0" err="1">
                <a:solidFill>
                  <a:srgbClr val="000000"/>
                </a:solidFill>
                <a:latin typeface="Helvetica 45 Light"/>
              </a:rPr>
              <a:t>aprenentatges</a:t>
            </a:r>
            <a:r>
              <a:rPr lang="es-ES_tradnl" dirty="0">
                <a:solidFill>
                  <a:srgbClr val="000000"/>
                </a:solidFill>
                <a:latin typeface="Helvetica 45 Light"/>
              </a:rPr>
              <a:t> ha de ser </a:t>
            </a:r>
            <a:r>
              <a:rPr lang="es-ES_tradnl" sz="2800" b="1" spc="-1" dirty="0" err="1" smtClean="0">
                <a:solidFill>
                  <a:srgbClr val="01A1A9"/>
                </a:solidFill>
                <a:latin typeface="+mj-lt"/>
              </a:rPr>
              <a:t>contínua</a:t>
            </a:r>
            <a:r>
              <a:rPr lang="es-ES_tradnl" sz="2800" b="1" spc="-1" dirty="0">
                <a:solidFill>
                  <a:srgbClr val="01A1A9"/>
                </a:solidFill>
                <a:latin typeface="+mj-lt"/>
              </a:rPr>
              <a:t>, global, formativa i formadora</a:t>
            </a:r>
            <a:r>
              <a:rPr lang="es-ES_tradnl" sz="2800" dirty="0">
                <a:solidFill>
                  <a:srgbClr val="000000"/>
                </a:solidFill>
                <a:latin typeface="Helvetica 45 Light"/>
              </a:rPr>
              <a:t>. </a:t>
            </a:r>
            <a:endParaRPr lang="es-ES_tradnl" sz="2800" dirty="0"/>
          </a:p>
        </p:txBody>
      </p:sp>
      <p:sp>
        <p:nvSpPr>
          <p:cNvPr id="11" name="Rectángulo 10"/>
          <p:cNvSpPr/>
          <p:nvPr/>
        </p:nvSpPr>
        <p:spPr>
          <a:xfrm>
            <a:off x="2200536" y="3787720"/>
            <a:ext cx="1601721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_tradnl" kern="0" spc="-5" dirty="0" err="1" smtClean="0">
                <a:solidFill>
                  <a:srgbClr val="231F20"/>
                </a:solidFill>
              </a:rPr>
              <a:t>Recollir</a:t>
            </a:r>
            <a:r>
              <a:rPr lang="es-ES_tradnl" kern="0" spc="-5" dirty="0" smtClean="0">
                <a:solidFill>
                  <a:srgbClr val="231F20"/>
                </a:solidFill>
              </a:rPr>
              <a:t> </a:t>
            </a:r>
            <a:r>
              <a:rPr lang="es-ES_tradnl" kern="0" spc="-5" dirty="0" err="1" smtClean="0">
                <a:solidFill>
                  <a:srgbClr val="231F20"/>
                </a:solidFill>
              </a:rPr>
              <a:t>dades</a:t>
            </a:r>
            <a:endParaRPr lang="es-ES_tradnl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00536" y="5760335"/>
            <a:ext cx="1879361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_tradnl" kern="0" spc="-5" dirty="0" smtClean="0">
                <a:solidFill>
                  <a:srgbClr val="231F20"/>
                </a:solidFill>
              </a:rPr>
              <a:t>Prende </a:t>
            </a:r>
            <a:r>
              <a:rPr lang="es-ES_tradnl" kern="0" spc="-5" dirty="0" err="1" smtClean="0">
                <a:solidFill>
                  <a:srgbClr val="231F20"/>
                </a:solidFill>
              </a:rPr>
              <a:t>decisions</a:t>
            </a:r>
            <a:endParaRPr lang="es-ES_tradnl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476779" y="2206071"/>
            <a:ext cx="2963119" cy="570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_tradnl" sz="2800" b="1" spc="-1" dirty="0">
                <a:solidFill>
                  <a:srgbClr val="01A1A9"/>
                </a:solidFill>
                <a:latin typeface="+mj-lt"/>
              </a:rPr>
              <a:t>Avaluar comporta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2" t="28197" r="29747" b="28692"/>
          <a:stretch/>
        </p:blipFill>
        <p:spPr>
          <a:xfrm>
            <a:off x="3714575" y="3518081"/>
            <a:ext cx="719496" cy="73885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8" t="31586" r="31253" b="25491"/>
          <a:stretch/>
        </p:blipFill>
        <p:spPr>
          <a:xfrm>
            <a:off x="4793677" y="4464672"/>
            <a:ext cx="754313" cy="85563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29754" r="29320" b="28829"/>
          <a:stretch/>
        </p:blipFill>
        <p:spPr>
          <a:xfrm>
            <a:off x="3991104" y="5515625"/>
            <a:ext cx="885933" cy="85861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200536" y="4812983"/>
            <a:ext cx="2801408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_tradnl" kern="0" spc="-5" dirty="0" smtClean="0">
                <a:solidFill>
                  <a:srgbClr val="231F20"/>
                </a:solidFill>
              </a:rPr>
              <a:t>Analizar-les i </a:t>
            </a:r>
            <a:r>
              <a:rPr lang="es-ES_tradnl" kern="0" spc="-5" dirty="0" err="1" smtClean="0">
                <a:solidFill>
                  <a:srgbClr val="231F20"/>
                </a:solidFill>
              </a:rPr>
              <a:t>emetre</a:t>
            </a:r>
            <a:r>
              <a:rPr lang="es-ES_tradnl" kern="0" spc="-5" dirty="0" smtClean="0">
                <a:solidFill>
                  <a:srgbClr val="231F20"/>
                </a:solidFill>
              </a:rPr>
              <a:t> </a:t>
            </a:r>
            <a:r>
              <a:rPr lang="es-ES_tradnl" kern="0" spc="-5" dirty="0" err="1" smtClean="0">
                <a:solidFill>
                  <a:srgbClr val="231F20"/>
                </a:solidFill>
              </a:rPr>
              <a:t>judics</a:t>
            </a:r>
            <a:endParaRPr lang="es-ES_tradnl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6637457" y="3467222"/>
            <a:ext cx="2007601" cy="36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_tradnl" sz="1600" kern="0" spc="-5" dirty="0" smtClean="0">
                <a:solidFill>
                  <a:srgbClr val="231F20"/>
                </a:solidFill>
              </a:rPr>
              <a:t>Per regular el </a:t>
            </a:r>
            <a:r>
              <a:rPr lang="es-ES_tradnl" sz="1600" kern="0" spc="-5" dirty="0" err="1" smtClean="0">
                <a:solidFill>
                  <a:srgbClr val="231F20"/>
                </a:solidFill>
              </a:rPr>
              <a:t>procés</a:t>
            </a:r>
            <a:endParaRPr lang="es-ES_tradnl" sz="1600" kern="0" spc="-5" dirty="0" smtClean="0">
              <a:solidFill>
                <a:srgbClr val="231F2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746618" y="3927936"/>
            <a:ext cx="1441420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FORMATIVA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742973" y="3927936"/>
            <a:ext cx="1560042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FORMADORA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746611" y="4333853"/>
            <a:ext cx="1722018" cy="707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Si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decisions</a:t>
            </a:r>
            <a:r>
              <a:rPr lang="es-ES" sz="1200" kern="0" spc="-5" dirty="0" smtClean="0">
                <a:solidFill>
                  <a:srgbClr val="231F20"/>
                </a:solidFill>
              </a:rPr>
              <a:t>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pren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fonamentalment</a:t>
            </a:r>
            <a:r>
              <a:rPr lang="es-ES" sz="1200" kern="0" spc="-5" dirty="0" smtClean="0">
                <a:solidFill>
                  <a:srgbClr val="231F20"/>
                </a:solidFill>
              </a:rPr>
              <a:t> el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mestre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816138" y="6265632"/>
            <a:ext cx="2585207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>
                <a:solidFill>
                  <a:srgbClr val="231F20"/>
                </a:solidFill>
              </a:rPr>
              <a:t>L</a:t>
            </a:r>
            <a:r>
              <a:rPr lang="es-ES" sz="1200" kern="0" spc="-5" dirty="0" smtClean="0">
                <a:solidFill>
                  <a:srgbClr val="231F20"/>
                </a:solidFill>
              </a:rPr>
              <a:t>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decisions</a:t>
            </a:r>
            <a:r>
              <a:rPr lang="es-ES" sz="1200" kern="0" spc="-5" dirty="0" smtClean="0">
                <a:solidFill>
                  <a:srgbClr val="231F20"/>
                </a:solidFill>
              </a:rPr>
              <a:t> comporten diferenciar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graus</a:t>
            </a:r>
            <a:r>
              <a:rPr lang="es-ES" sz="1200" kern="0" spc="-5" dirty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d’aprenentatge</a:t>
            </a:r>
            <a:r>
              <a:rPr lang="es-ES" sz="1200" kern="0" spc="-5" dirty="0" smtClean="0">
                <a:solidFill>
                  <a:srgbClr val="231F20"/>
                </a:solidFill>
              </a:rPr>
              <a:t> i orientar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736188" y="5397856"/>
            <a:ext cx="2001189" cy="365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_tradnl" sz="1600" kern="0" spc="-5" dirty="0" smtClean="0">
                <a:solidFill>
                  <a:srgbClr val="231F20"/>
                </a:solidFill>
              </a:rPr>
              <a:t>Per valorar el </a:t>
            </a:r>
            <a:r>
              <a:rPr lang="es-ES_tradnl" sz="1600" kern="0" spc="-5" dirty="0" err="1" smtClean="0">
                <a:solidFill>
                  <a:srgbClr val="231F20"/>
                </a:solidFill>
              </a:rPr>
              <a:t>procés</a:t>
            </a:r>
            <a:endParaRPr lang="es-ES_tradnl" sz="1600" kern="0" spc="-5" dirty="0" smtClean="0">
              <a:solidFill>
                <a:srgbClr val="231F2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801194" y="5783120"/>
            <a:ext cx="1855636" cy="399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QUALIFICADORA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8742974" y="4318457"/>
            <a:ext cx="1950426" cy="50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Si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decisions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fonamentalment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l’alumne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 flipV="1">
            <a:off x="5029558" y="3698514"/>
            <a:ext cx="1607899" cy="2173124"/>
          </a:xfrm>
          <a:prstGeom prst="straightConnector1">
            <a:avLst/>
          </a:prstGeom>
          <a:ln w="28575">
            <a:solidFill>
              <a:srgbClr val="AB4C5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 flipV="1">
            <a:off x="5029558" y="5635122"/>
            <a:ext cx="1760736" cy="236516"/>
          </a:xfrm>
          <a:prstGeom prst="straightConnector1">
            <a:avLst/>
          </a:prstGeom>
          <a:ln w="28575">
            <a:solidFill>
              <a:srgbClr val="AB4C5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0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20478" r="30500" b="30574"/>
          <a:stretch/>
        </p:blipFill>
        <p:spPr>
          <a:xfrm rot="20287110">
            <a:off x="7930424" y="4168898"/>
            <a:ext cx="812840" cy="93512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914641" y="958714"/>
            <a:ext cx="1241045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Formativa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32854" y="1329699"/>
            <a:ext cx="3383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Per:</a:t>
            </a: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Constatar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els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avenços</a:t>
            </a:r>
            <a:endParaRPr lang="es-ES" sz="1200" kern="0" spc="-5" dirty="0" smtClean="0">
              <a:solidFill>
                <a:srgbClr val="231F20"/>
              </a:solidFill>
            </a:endParaRP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Detectar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dificultats</a:t>
            </a:r>
            <a:endParaRPr lang="es-ES" sz="1200" kern="0" spc="-5" dirty="0" smtClean="0">
              <a:solidFill>
                <a:srgbClr val="231F20"/>
              </a:solidFill>
            </a:endParaRP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Esbrinar-ne</a:t>
            </a:r>
            <a:r>
              <a:rPr lang="es-ES" sz="1200" kern="0" spc="-5" dirty="0" smtClean="0">
                <a:solidFill>
                  <a:srgbClr val="231F20"/>
                </a:solidFill>
              </a:rPr>
              <a:t> les causes </a:t>
            </a: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Adoptar les mesures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necessàries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64404" y="999852"/>
            <a:ext cx="1321516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err="1" smtClean="0">
                <a:solidFill>
                  <a:srgbClr val="01A1A9"/>
                </a:solidFill>
              </a:rPr>
              <a:t>Col·legiada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683864" y="1458621"/>
            <a:ext cx="338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On</a:t>
            </a:r>
            <a:r>
              <a:rPr lang="es-ES" sz="1200" kern="0" spc="-5" dirty="0" smtClean="0">
                <a:solidFill>
                  <a:srgbClr val="231F20"/>
                </a:solidFill>
              </a:rPr>
              <a:t>:</a:t>
            </a: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S’ha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tenir</a:t>
            </a:r>
            <a:r>
              <a:rPr lang="es-ES" sz="1200" kern="0" spc="-5" dirty="0" smtClean="0">
                <a:solidFill>
                  <a:srgbClr val="231F20"/>
                </a:solidFill>
              </a:rPr>
              <a:t> en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compte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l’opinió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smtClean="0">
                <a:solidFill>
                  <a:srgbClr val="231F20"/>
                </a:solidFill>
              </a:rPr>
              <a:t>de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tothom</a:t>
            </a:r>
            <a:r>
              <a:rPr lang="es-ES" sz="1200" kern="0" spc="-5" dirty="0" smtClean="0">
                <a:solidFill>
                  <a:srgbClr val="231F20"/>
                </a:solidFill>
              </a:rPr>
              <a:t> que participa en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l’avaluació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914641" y="2516793"/>
            <a:ext cx="1318310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err="1" smtClean="0">
                <a:solidFill>
                  <a:srgbClr val="01A1A9"/>
                </a:solidFill>
              </a:rPr>
              <a:t>Qualitativa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32854" y="3002978"/>
            <a:ext cx="3383500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Ja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smtClean="0">
                <a:solidFill>
                  <a:srgbClr val="231F20"/>
                </a:solidFill>
              </a:rPr>
              <a:t>que:</a:t>
            </a: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Aporta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més</a:t>
            </a:r>
            <a:r>
              <a:rPr lang="es-ES" sz="1200" kern="0" spc="-5" dirty="0" smtClean="0">
                <a:solidFill>
                  <a:srgbClr val="231F20"/>
                </a:solidFill>
              </a:rPr>
              <a:t> información sobre el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procés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d’aprenentatge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cadascun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del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alumnes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464404" y="2355430"/>
            <a:ext cx="1586973" cy="38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Competencial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755582" y="2739318"/>
            <a:ext cx="3383500" cy="132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Perquè</a:t>
            </a:r>
            <a:r>
              <a:rPr lang="es-ES" sz="1200" kern="0" spc="-5" dirty="0" smtClean="0">
                <a:solidFill>
                  <a:srgbClr val="231F20"/>
                </a:solidFill>
              </a:rPr>
              <a:t>:</a:t>
            </a:r>
          </a:p>
          <a:p>
            <a:pPr marL="183515" marR="101600" indent="-171450">
              <a:lnSpc>
                <a:spcPct val="111100"/>
              </a:lnSpc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S’evalua</a:t>
            </a:r>
            <a:r>
              <a:rPr lang="es-ES" sz="1200" kern="0" spc="-5" dirty="0" smtClean="0">
                <a:solidFill>
                  <a:srgbClr val="231F20"/>
                </a:solidFill>
              </a:rPr>
              <a:t> el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procés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d’assoliment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competències</a:t>
            </a:r>
            <a:endParaRPr lang="es-ES" sz="1200" kern="0" spc="-5" dirty="0" smtClean="0">
              <a:solidFill>
                <a:srgbClr val="231F20"/>
              </a:solidFill>
            </a:endParaRPr>
          </a:p>
          <a:p>
            <a:pPr marL="469265" marR="101600" lvl="1"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000" kern="0" spc="-5" dirty="0" smtClean="0">
                <a:solidFill>
                  <a:srgbClr val="01A1A9"/>
                </a:solidFill>
              </a:rPr>
              <a:t>AE</a:t>
            </a:r>
            <a:r>
              <a:rPr lang="es-ES" sz="1000" kern="0" spc="-5" dirty="0" smtClean="0">
                <a:solidFill>
                  <a:srgbClr val="231F20"/>
                </a:solidFill>
              </a:rPr>
              <a:t> - Assoliment </a:t>
            </a:r>
            <a:r>
              <a:rPr lang="es-ES" sz="1000" kern="0" spc="-5" dirty="0" err="1" smtClean="0">
                <a:solidFill>
                  <a:srgbClr val="231F20"/>
                </a:solidFill>
              </a:rPr>
              <a:t>excel-lent</a:t>
            </a:r>
            <a:endParaRPr lang="es-ES" sz="1000" kern="0" spc="-5" dirty="0" smtClean="0">
              <a:solidFill>
                <a:srgbClr val="231F20"/>
              </a:solidFill>
            </a:endParaRPr>
          </a:p>
          <a:p>
            <a:pPr marL="469265" marR="101600" lvl="1"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000" kern="0" spc="-5" dirty="0" smtClean="0">
                <a:solidFill>
                  <a:srgbClr val="01A1A9"/>
                </a:solidFill>
              </a:rPr>
              <a:t>AN</a:t>
            </a:r>
            <a:r>
              <a:rPr lang="es-ES" sz="1000" kern="0" spc="-5" dirty="0" smtClean="0">
                <a:solidFill>
                  <a:srgbClr val="231F20"/>
                </a:solidFill>
              </a:rPr>
              <a:t> </a:t>
            </a:r>
            <a:r>
              <a:rPr lang="es-ES" sz="1000" kern="0" spc="-5" dirty="0">
                <a:solidFill>
                  <a:srgbClr val="231F20"/>
                </a:solidFill>
              </a:rPr>
              <a:t>- </a:t>
            </a:r>
            <a:r>
              <a:rPr lang="es-ES" sz="1000" kern="0" spc="-5" dirty="0" smtClean="0">
                <a:solidFill>
                  <a:srgbClr val="231F20"/>
                </a:solidFill>
              </a:rPr>
              <a:t>Assoliment notable</a:t>
            </a:r>
          </a:p>
          <a:p>
            <a:pPr marL="469265" marR="101600" lvl="1"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000" kern="0" spc="-5" dirty="0">
                <a:solidFill>
                  <a:srgbClr val="01A1A9"/>
                </a:solidFill>
              </a:rPr>
              <a:t>AS </a:t>
            </a:r>
            <a:r>
              <a:rPr lang="es-ES" sz="1000" kern="0" spc="-5" dirty="0">
                <a:solidFill>
                  <a:srgbClr val="231F20"/>
                </a:solidFill>
              </a:rPr>
              <a:t>- </a:t>
            </a:r>
            <a:r>
              <a:rPr lang="es-ES" sz="1000" kern="0" spc="-5" dirty="0" smtClean="0">
                <a:solidFill>
                  <a:srgbClr val="231F20"/>
                </a:solidFill>
              </a:rPr>
              <a:t>Assoliment </a:t>
            </a:r>
            <a:r>
              <a:rPr lang="es-ES" sz="1000" kern="0" spc="-5" dirty="0" err="1" smtClean="0">
                <a:solidFill>
                  <a:srgbClr val="231F20"/>
                </a:solidFill>
              </a:rPr>
              <a:t>satisfactori</a:t>
            </a:r>
            <a:endParaRPr lang="es-ES" sz="1000" kern="0" spc="-5" dirty="0" smtClean="0">
              <a:solidFill>
                <a:srgbClr val="231F20"/>
              </a:solidFill>
            </a:endParaRPr>
          </a:p>
          <a:p>
            <a:pPr marL="469265" marR="101600" lvl="1"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000" kern="0" spc="-5" dirty="0">
                <a:solidFill>
                  <a:srgbClr val="01A1A9"/>
                </a:solidFill>
              </a:rPr>
              <a:t>NA</a:t>
            </a:r>
            <a:r>
              <a:rPr lang="es-ES" sz="1000" kern="0" spc="-5" dirty="0">
                <a:solidFill>
                  <a:srgbClr val="231F20"/>
                </a:solidFill>
              </a:rPr>
              <a:t> - </a:t>
            </a:r>
            <a:r>
              <a:rPr lang="es-ES" sz="1000" kern="0" spc="-5" dirty="0" smtClean="0">
                <a:solidFill>
                  <a:srgbClr val="231F20"/>
                </a:solidFill>
              </a:rPr>
              <a:t>No </a:t>
            </a:r>
            <a:r>
              <a:rPr lang="es-ES" sz="1000" kern="0" spc="-5" dirty="0" err="1" smtClean="0">
                <a:solidFill>
                  <a:srgbClr val="231F20"/>
                </a:solidFill>
              </a:rPr>
              <a:t>assoliment</a:t>
            </a:r>
            <a:endParaRPr lang="es-ES_tradnl" sz="1000" kern="0" spc="-5" dirty="0" smtClean="0">
              <a:solidFill>
                <a:srgbClr val="231F2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986358" y="3954681"/>
            <a:ext cx="1200970" cy="399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err="1" smtClean="0">
                <a:solidFill>
                  <a:srgbClr val="01A1A9"/>
                </a:solidFill>
              </a:rPr>
              <a:t>Autèntica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204571" y="4440866"/>
            <a:ext cx="3383500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Ja que:</a:t>
            </a: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Es basa en la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capacitat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l’alumne</a:t>
            </a:r>
            <a:r>
              <a:rPr lang="es-ES" sz="1200" kern="0" spc="-5" dirty="0" smtClean="0">
                <a:solidFill>
                  <a:srgbClr val="231F20"/>
                </a:solidFill>
              </a:rPr>
              <a:t> per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resoldre</a:t>
            </a:r>
            <a:r>
              <a:rPr lang="es-ES" sz="1200" kern="0" spc="-5" dirty="0" smtClean="0">
                <a:solidFill>
                  <a:srgbClr val="231F20"/>
                </a:solidFill>
              </a:rPr>
              <a:t> problemas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reals</a:t>
            </a:r>
            <a:r>
              <a:rPr lang="es-ES" sz="1200" kern="0" spc="-5" dirty="0" smtClean="0">
                <a:solidFill>
                  <a:srgbClr val="231F20"/>
                </a:solidFill>
              </a:rPr>
              <a:t> en contextos diversos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031981" y="5244456"/>
            <a:ext cx="1082989" cy="399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Objetiva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250194" y="5730641"/>
            <a:ext cx="3383500" cy="851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Perquè</a:t>
            </a:r>
            <a:r>
              <a:rPr lang="es-ES" sz="1200" kern="0" spc="-5" dirty="0" smtClean="0">
                <a:solidFill>
                  <a:srgbClr val="231F20"/>
                </a:solidFill>
              </a:rPr>
              <a:t>:</a:t>
            </a: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Es concreten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competències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cadascun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dels</a:t>
            </a:r>
            <a:r>
              <a:rPr lang="es-ES" sz="1200" kern="0" spc="-5" dirty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àmbits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com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smtClean="0">
                <a:solidFill>
                  <a:srgbClr val="231F20"/>
                </a:solidFill>
              </a:rPr>
              <a:t>a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objectius</a:t>
            </a:r>
            <a:r>
              <a:rPr lang="es-ES" sz="1200" kern="0" spc="-5" dirty="0" smtClean="0">
                <a:solidFill>
                  <a:srgbClr val="231F20"/>
                </a:solidFill>
              </a:rPr>
              <a:t> </a:t>
            </a:r>
            <a:r>
              <a:rPr lang="es-ES" sz="1200" kern="0" spc="-5" dirty="0" smtClean="0">
                <a:solidFill>
                  <a:srgbClr val="231F20"/>
                </a:solidFill>
              </a:rPr>
              <a:t>a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assolir</a:t>
            </a:r>
            <a:r>
              <a:rPr lang="es-ES" sz="1200" kern="0" spc="-5" dirty="0" smtClean="0">
                <a:solidFill>
                  <a:srgbClr val="231F20"/>
                </a:solidFill>
              </a:rPr>
              <a:t> en acabar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l’etapa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612147" y="4211032"/>
            <a:ext cx="1359988" cy="399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Transversal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6830360" y="4697217"/>
            <a:ext cx="3383500" cy="15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On</a:t>
            </a:r>
            <a:r>
              <a:rPr lang="es-ES" sz="1200" kern="0" spc="-5" dirty="0" smtClean="0">
                <a:solidFill>
                  <a:srgbClr val="231F20"/>
                </a:solidFill>
              </a:rPr>
              <a:t>:</a:t>
            </a: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S’avaluen</a:t>
            </a:r>
            <a:r>
              <a:rPr lang="es-ES" sz="1200" kern="0" spc="-5" dirty="0" smtClean="0">
                <a:solidFill>
                  <a:srgbClr val="231F20"/>
                </a:solidFill>
              </a:rPr>
              <a:t> per primera vagada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competències</a:t>
            </a:r>
            <a:r>
              <a:rPr lang="es-ES" sz="1200" kern="0" spc="-5" dirty="0" smtClean="0">
                <a:solidFill>
                  <a:srgbClr val="231F20"/>
                </a:solidFill>
              </a:rPr>
              <a:t>:</a:t>
            </a:r>
          </a:p>
          <a:p>
            <a:pPr marL="640715" marR="101600" lvl="1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smtClean="0">
                <a:solidFill>
                  <a:srgbClr val="231F20"/>
                </a:solidFill>
              </a:rPr>
              <a:t>digital</a:t>
            </a:r>
          </a:p>
          <a:p>
            <a:pPr marL="640715" marR="101600" lvl="1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aprendre</a:t>
            </a:r>
            <a:r>
              <a:rPr lang="es-ES" sz="1200" kern="0" spc="-5" dirty="0" smtClean="0">
                <a:solidFill>
                  <a:srgbClr val="231F20"/>
                </a:solidFill>
              </a:rPr>
              <a:t> a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aprendre</a:t>
            </a:r>
            <a:endParaRPr lang="es-ES" sz="1200" kern="0" spc="-5" dirty="0" smtClean="0">
              <a:solidFill>
                <a:srgbClr val="231F20"/>
              </a:solidFill>
            </a:endParaRPr>
          </a:p>
          <a:p>
            <a:pPr marL="640715" marR="101600" lvl="1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autonomia</a:t>
            </a:r>
            <a:r>
              <a:rPr lang="es-ES" sz="1200" kern="0" spc="-5" dirty="0" smtClean="0">
                <a:solidFill>
                  <a:srgbClr val="231F20"/>
                </a:solidFill>
              </a:rPr>
              <a:t>, iniciativa personal i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emprenedoria</a:t>
            </a:r>
            <a:endParaRPr lang="es-ES" sz="1200" kern="0" spc="-5" dirty="0" smtClean="0">
              <a:solidFill>
                <a:srgbClr val="231F20"/>
              </a:solidFill>
            </a:endParaRPr>
          </a:p>
          <a:p>
            <a:pPr marL="183515" marR="101600" indent="-171450">
              <a:buClr>
                <a:srgbClr val="1FA4B8"/>
              </a:buClr>
              <a:buFont typeface="Arial" panose="020B0604020202020204" pitchFamily="34" charset="0"/>
              <a:buChar char="•"/>
              <a:tabLst>
                <a:tab pos="372110" algn="l"/>
                <a:tab pos="372745" algn="l"/>
              </a:tabLst>
            </a:pP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6689770" y="6281468"/>
            <a:ext cx="1233992" cy="3997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kern="0" spc="-5" dirty="0" smtClean="0">
                <a:solidFill>
                  <a:srgbClr val="01A1A9"/>
                </a:solidFill>
              </a:rPr>
              <a:t>Equitativa</a:t>
            </a:r>
            <a:endParaRPr lang="es-ES_tradnl" kern="0" spc="-5" dirty="0" smtClean="0">
              <a:solidFill>
                <a:srgbClr val="01A1A9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907983" y="6767653"/>
            <a:ext cx="3383500" cy="297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1200" kern="0" spc="-5" dirty="0" err="1" smtClean="0">
                <a:solidFill>
                  <a:srgbClr val="231F20"/>
                </a:solidFill>
              </a:rPr>
              <a:t>S’adapta</a:t>
            </a:r>
            <a:r>
              <a:rPr lang="es-ES" sz="1200" kern="0" spc="-5" dirty="0" smtClean="0">
                <a:solidFill>
                  <a:srgbClr val="231F20"/>
                </a:solidFill>
              </a:rPr>
              <a:t> a les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possibilitats</a:t>
            </a:r>
            <a:r>
              <a:rPr lang="es-ES" sz="1200" kern="0" spc="-5" dirty="0" smtClean="0">
                <a:solidFill>
                  <a:srgbClr val="231F20"/>
                </a:solidFill>
              </a:rPr>
              <a:t> de cada </a:t>
            </a:r>
            <a:r>
              <a:rPr lang="es-ES" sz="1200" kern="0" spc="-5" dirty="0" err="1" smtClean="0">
                <a:solidFill>
                  <a:srgbClr val="231F20"/>
                </a:solidFill>
              </a:rPr>
              <a:t>alumne</a:t>
            </a:r>
            <a:endParaRPr lang="es-ES_tradnl" sz="1200" kern="0" spc="-5" dirty="0" smtClean="0">
              <a:solidFill>
                <a:srgbClr val="231F2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3738155" y="48358"/>
            <a:ext cx="4233980" cy="570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2800" b="1" spc="-1" dirty="0" smtClean="0">
                <a:solidFill>
                  <a:srgbClr val="01A1A9"/>
                </a:solidFill>
                <a:latin typeface="+mj-lt"/>
              </a:rPr>
              <a:t>Cap </a:t>
            </a:r>
            <a:r>
              <a:rPr lang="es-ES" sz="2800" b="1" spc="-1" dirty="0">
                <a:solidFill>
                  <a:srgbClr val="01A1A9"/>
                </a:solidFill>
                <a:latin typeface="+mj-lt"/>
              </a:rPr>
              <a:t>a una </a:t>
            </a:r>
            <a:r>
              <a:rPr lang="es-ES" sz="2800" b="1" spc="-1" dirty="0" err="1">
                <a:solidFill>
                  <a:srgbClr val="01A1A9"/>
                </a:solidFill>
                <a:latin typeface="+mj-lt"/>
              </a:rPr>
              <a:t>avaluació</a:t>
            </a:r>
            <a:r>
              <a:rPr lang="es-ES" sz="2800" b="1" spc="-1" dirty="0">
                <a:solidFill>
                  <a:srgbClr val="01A1A9"/>
                </a:solidFill>
                <a:latin typeface="+mj-lt"/>
              </a:rPr>
              <a:t> </a:t>
            </a:r>
            <a:r>
              <a:rPr lang="es-ES" sz="2800" b="1" spc="-1" dirty="0" err="1" smtClean="0">
                <a:solidFill>
                  <a:srgbClr val="01A1A9"/>
                </a:solidFill>
                <a:latin typeface="+mj-lt"/>
              </a:rPr>
              <a:t>més</a:t>
            </a:r>
            <a:r>
              <a:rPr lang="es-ES" sz="2800" b="1" spc="-1" dirty="0" smtClean="0">
                <a:solidFill>
                  <a:srgbClr val="01A1A9"/>
                </a:solidFill>
                <a:latin typeface="+mj-lt"/>
              </a:rPr>
              <a:t>…</a:t>
            </a:r>
            <a:endParaRPr lang="es-ES_tradnl" sz="2800" b="1" spc="-1" dirty="0">
              <a:solidFill>
                <a:srgbClr val="01A1A9"/>
              </a:solidFill>
              <a:latin typeface="+mj-lt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2" t="28197" r="29747" b="28692"/>
          <a:stretch/>
        </p:blipFill>
        <p:spPr>
          <a:xfrm rot="20275933">
            <a:off x="3199256" y="2563323"/>
            <a:ext cx="539341" cy="55385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29754" r="29320" b="28829"/>
          <a:stretch/>
        </p:blipFill>
        <p:spPr>
          <a:xfrm rot="16200000">
            <a:off x="3062682" y="5339629"/>
            <a:ext cx="628616" cy="60923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t="27445" r="27864" b="28315"/>
          <a:stretch/>
        </p:blipFill>
        <p:spPr>
          <a:xfrm>
            <a:off x="3232951" y="4051116"/>
            <a:ext cx="589932" cy="577642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22650" r="20121" b="23508"/>
          <a:stretch/>
        </p:blipFill>
        <p:spPr>
          <a:xfrm>
            <a:off x="7785448" y="891858"/>
            <a:ext cx="853226" cy="73500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4" t="29804" r="27763" b="29909"/>
          <a:stretch/>
        </p:blipFill>
        <p:spPr>
          <a:xfrm>
            <a:off x="3336739" y="922591"/>
            <a:ext cx="649881" cy="60997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9" t="30834" r="28617" b="30385"/>
          <a:stretch/>
        </p:blipFill>
        <p:spPr>
          <a:xfrm>
            <a:off x="7972135" y="6307199"/>
            <a:ext cx="520805" cy="4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7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53283" y="3970413"/>
            <a:ext cx="398683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dirty="0" err="1" smtClean="0">
                <a:solidFill>
                  <a:srgbClr val="231F20"/>
                </a:solidFill>
              </a:rPr>
              <a:t>Com</a:t>
            </a:r>
            <a:r>
              <a:rPr lang="es-ES" dirty="0" smtClean="0">
                <a:solidFill>
                  <a:srgbClr val="231F20"/>
                </a:solidFill>
              </a:rPr>
              <a:t> </a:t>
            </a:r>
            <a:r>
              <a:rPr lang="es-ES" dirty="0" err="1" smtClean="0">
                <a:solidFill>
                  <a:srgbClr val="231F20"/>
                </a:solidFill>
              </a:rPr>
              <a:t>ho</a:t>
            </a:r>
            <a:r>
              <a:rPr lang="es-ES" dirty="0" smtClean="0">
                <a:solidFill>
                  <a:srgbClr val="231F20"/>
                </a:solidFill>
              </a:rPr>
              <a:t> </a:t>
            </a:r>
            <a:r>
              <a:rPr lang="es-ES" dirty="0" err="1" smtClean="0">
                <a:solidFill>
                  <a:srgbClr val="231F20"/>
                </a:solidFill>
              </a:rPr>
              <a:t>fem</a:t>
            </a:r>
            <a:r>
              <a:rPr dirty="0" smtClean="0">
                <a:solidFill>
                  <a:srgbClr val="231F20"/>
                </a:solidFill>
              </a:rPr>
              <a:t>?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4662640" y="1939404"/>
            <a:ext cx="1438275" cy="1556385"/>
          </a:xfrm>
          <a:custGeom>
            <a:avLst/>
            <a:gdLst/>
            <a:ahLst/>
            <a:cxnLst/>
            <a:rect l="l" t="t" r="r" b="b"/>
            <a:pathLst>
              <a:path w="1438275" h="1556385">
                <a:moveTo>
                  <a:pt x="762228" y="316255"/>
                </a:moveTo>
                <a:lnTo>
                  <a:pt x="749808" y="296367"/>
                </a:lnTo>
                <a:lnTo>
                  <a:pt x="726401" y="289966"/>
                </a:lnTo>
                <a:lnTo>
                  <a:pt x="615302" y="306476"/>
                </a:lnTo>
                <a:lnTo>
                  <a:pt x="613600" y="270510"/>
                </a:lnTo>
                <a:lnTo>
                  <a:pt x="612571" y="234543"/>
                </a:lnTo>
                <a:lnTo>
                  <a:pt x="635774" y="234670"/>
                </a:lnTo>
                <a:lnTo>
                  <a:pt x="658939" y="233857"/>
                </a:lnTo>
                <a:lnTo>
                  <a:pt x="705205" y="229247"/>
                </a:lnTo>
                <a:lnTo>
                  <a:pt x="734707" y="197675"/>
                </a:lnTo>
                <a:lnTo>
                  <a:pt x="732383" y="185966"/>
                </a:lnTo>
                <a:lnTo>
                  <a:pt x="725932" y="175298"/>
                </a:lnTo>
                <a:lnTo>
                  <a:pt x="716495" y="167932"/>
                </a:lnTo>
                <a:lnTo>
                  <a:pt x="705205" y="166103"/>
                </a:lnTo>
                <a:lnTo>
                  <a:pt x="682015" y="168910"/>
                </a:lnTo>
                <a:lnTo>
                  <a:pt x="658812" y="170700"/>
                </a:lnTo>
                <a:lnTo>
                  <a:pt x="635584" y="171526"/>
                </a:lnTo>
                <a:lnTo>
                  <a:pt x="612317" y="171386"/>
                </a:lnTo>
                <a:lnTo>
                  <a:pt x="613359" y="126492"/>
                </a:lnTo>
                <a:lnTo>
                  <a:pt x="614260" y="104038"/>
                </a:lnTo>
                <a:lnTo>
                  <a:pt x="615429" y="81559"/>
                </a:lnTo>
                <a:lnTo>
                  <a:pt x="637857" y="81648"/>
                </a:lnTo>
                <a:lnTo>
                  <a:pt x="660285" y="82219"/>
                </a:lnTo>
                <a:lnTo>
                  <a:pt x="682713" y="83286"/>
                </a:lnTo>
                <a:lnTo>
                  <a:pt x="705142" y="84848"/>
                </a:lnTo>
                <a:lnTo>
                  <a:pt x="726414" y="76720"/>
                </a:lnTo>
                <a:lnTo>
                  <a:pt x="726363" y="33299"/>
                </a:lnTo>
                <a:lnTo>
                  <a:pt x="674166" y="19672"/>
                </a:lnTo>
                <a:lnTo>
                  <a:pt x="612216" y="18402"/>
                </a:lnTo>
                <a:lnTo>
                  <a:pt x="581215" y="19177"/>
                </a:lnTo>
                <a:lnTo>
                  <a:pt x="564921" y="24879"/>
                </a:lnTo>
                <a:lnTo>
                  <a:pt x="555459" y="37744"/>
                </a:lnTo>
                <a:lnTo>
                  <a:pt x="552831" y="53809"/>
                </a:lnTo>
                <a:lnTo>
                  <a:pt x="557047" y="69138"/>
                </a:lnTo>
                <a:lnTo>
                  <a:pt x="554291" y="123913"/>
                </a:lnTo>
                <a:lnTo>
                  <a:pt x="553021" y="178650"/>
                </a:lnTo>
                <a:lnTo>
                  <a:pt x="553275" y="233362"/>
                </a:lnTo>
                <a:lnTo>
                  <a:pt x="555040" y="288099"/>
                </a:lnTo>
                <a:lnTo>
                  <a:pt x="556171" y="306946"/>
                </a:lnTo>
                <a:lnTo>
                  <a:pt x="540334" y="309981"/>
                </a:lnTo>
                <a:lnTo>
                  <a:pt x="497636" y="293509"/>
                </a:lnTo>
                <a:lnTo>
                  <a:pt x="475284" y="227457"/>
                </a:lnTo>
                <a:lnTo>
                  <a:pt x="474980" y="188442"/>
                </a:lnTo>
                <a:lnTo>
                  <a:pt x="475322" y="151612"/>
                </a:lnTo>
                <a:lnTo>
                  <a:pt x="467512" y="129908"/>
                </a:lnTo>
                <a:lnTo>
                  <a:pt x="450519" y="121373"/>
                </a:lnTo>
                <a:lnTo>
                  <a:pt x="431431" y="125857"/>
                </a:lnTo>
                <a:lnTo>
                  <a:pt x="417372" y="143217"/>
                </a:lnTo>
                <a:lnTo>
                  <a:pt x="404825" y="179565"/>
                </a:lnTo>
                <a:lnTo>
                  <a:pt x="387743" y="227228"/>
                </a:lnTo>
                <a:lnTo>
                  <a:pt x="365988" y="274091"/>
                </a:lnTo>
                <a:lnTo>
                  <a:pt x="339458" y="308038"/>
                </a:lnTo>
                <a:lnTo>
                  <a:pt x="333502" y="272453"/>
                </a:lnTo>
                <a:lnTo>
                  <a:pt x="333857" y="230263"/>
                </a:lnTo>
                <a:lnTo>
                  <a:pt x="337413" y="190385"/>
                </a:lnTo>
                <a:lnTo>
                  <a:pt x="341071" y="161658"/>
                </a:lnTo>
                <a:lnTo>
                  <a:pt x="335534" y="136880"/>
                </a:lnTo>
                <a:lnTo>
                  <a:pt x="317728" y="123405"/>
                </a:lnTo>
                <a:lnTo>
                  <a:pt x="297357" y="124866"/>
                </a:lnTo>
                <a:lnTo>
                  <a:pt x="284162" y="144881"/>
                </a:lnTo>
                <a:lnTo>
                  <a:pt x="278396" y="173990"/>
                </a:lnTo>
                <a:lnTo>
                  <a:pt x="264833" y="224015"/>
                </a:lnTo>
                <a:lnTo>
                  <a:pt x="241198" y="276745"/>
                </a:lnTo>
                <a:lnTo>
                  <a:pt x="217220" y="301574"/>
                </a:lnTo>
                <a:lnTo>
                  <a:pt x="174459" y="321386"/>
                </a:lnTo>
                <a:lnTo>
                  <a:pt x="129260" y="323176"/>
                </a:lnTo>
                <a:lnTo>
                  <a:pt x="90817" y="302895"/>
                </a:lnTo>
                <a:lnTo>
                  <a:pt x="66090" y="257505"/>
                </a:lnTo>
                <a:lnTo>
                  <a:pt x="59994" y="227076"/>
                </a:lnTo>
                <a:lnTo>
                  <a:pt x="57708" y="195567"/>
                </a:lnTo>
                <a:lnTo>
                  <a:pt x="59778" y="164160"/>
                </a:lnTo>
                <a:lnTo>
                  <a:pt x="66751" y="134035"/>
                </a:lnTo>
                <a:lnTo>
                  <a:pt x="81330" y="104267"/>
                </a:lnTo>
                <a:lnTo>
                  <a:pt x="105498" y="75311"/>
                </a:lnTo>
                <a:lnTo>
                  <a:pt x="135343" y="60629"/>
                </a:lnTo>
                <a:lnTo>
                  <a:pt x="166979" y="73647"/>
                </a:lnTo>
                <a:lnTo>
                  <a:pt x="189064" y="82321"/>
                </a:lnTo>
                <a:lnTo>
                  <a:pt x="217779" y="51650"/>
                </a:lnTo>
                <a:lnTo>
                  <a:pt x="173329" y="5689"/>
                </a:lnTo>
                <a:lnTo>
                  <a:pt x="134670" y="0"/>
                </a:lnTo>
                <a:lnTo>
                  <a:pt x="95935" y="9969"/>
                </a:lnTo>
                <a:lnTo>
                  <a:pt x="60388" y="33629"/>
                </a:lnTo>
                <a:lnTo>
                  <a:pt x="28194" y="73736"/>
                </a:lnTo>
                <a:lnTo>
                  <a:pt x="8559" y="121221"/>
                </a:lnTo>
                <a:lnTo>
                  <a:pt x="0" y="172923"/>
                </a:lnTo>
                <a:lnTo>
                  <a:pt x="1079" y="225679"/>
                </a:lnTo>
                <a:lnTo>
                  <a:pt x="8521" y="270560"/>
                </a:lnTo>
                <a:lnTo>
                  <a:pt x="23012" y="312966"/>
                </a:lnTo>
                <a:lnTo>
                  <a:pt x="46647" y="349110"/>
                </a:lnTo>
                <a:lnTo>
                  <a:pt x="81534" y="375183"/>
                </a:lnTo>
                <a:lnTo>
                  <a:pt x="123507" y="387477"/>
                </a:lnTo>
                <a:lnTo>
                  <a:pt x="167449" y="387083"/>
                </a:lnTo>
                <a:lnTo>
                  <a:pt x="210375" y="375716"/>
                </a:lnTo>
                <a:lnTo>
                  <a:pt x="235089" y="362597"/>
                </a:lnTo>
                <a:lnTo>
                  <a:pt x="238480" y="361505"/>
                </a:lnTo>
                <a:lnTo>
                  <a:pt x="243928" y="357898"/>
                </a:lnTo>
                <a:lnTo>
                  <a:pt x="249275" y="355053"/>
                </a:lnTo>
                <a:lnTo>
                  <a:pt x="250037" y="353847"/>
                </a:lnTo>
                <a:lnTo>
                  <a:pt x="265671" y="343484"/>
                </a:lnTo>
                <a:lnTo>
                  <a:pt x="285051" y="324332"/>
                </a:lnTo>
                <a:lnTo>
                  <a:pt x="293319" y="346532"/>
                </a:lnTo>
                <a:lnTo>
                  <a:pt x="305079" y="364959"/>
                </a:lnTo>
                <a:lnTo>
                  <a:pt x="320941" y="376313"/>
                </a:lnTo>
                <a:lnTo>
                  <a:pt x="341515" y="377228"/>
                </a:lnTo>
                <a:lnTo>
                  <a:pt x="365404" y="366852"/>
                </a:lnTo>
                <a:lnTo>
                  <a:pt x="386435" y="348754"/>
                </a:lnTo>
                <a:lnTo>
                  <a:pt x="404901" y="324700"/>
                </a:lnTo>
                <a:lnTo>
                  <a:pt x="421081" y="296468"/>
                </a:lnTo>
                <a:lnTo>
                  <a:pt x="424751" y="310819"/>
                </a:lnTo>
                <a:lnTo>
                  <a:pt x="443865" y="347586"/>
                </a:lnTo>
                <a:lnTo>
                  <a:pt x="476008" y="370078"/>
                </a:lnTo>
                <a:lnTo>
                  <a:pt x="512432" y="374662"/>
                </a:lnTo>
                <a:lnTo>
                  <a:pt x="550557" y="369951"/>
                </a:lnTo>
                <a:lnTo>
                  <a:pt x="572223" y="366814"/>
                </a:lnTo>
                <a:lnTo>
                  <a:pt x="575475" y="369633"/>
                </a:lnTo>
                <a:lnTo>
                  <a:pt x="589826" y="373062"/>
                </a:lnTo>
                <a:lnTo>
                  <a:pt x="603745" y="369849"/>
                </a:lnTo>
                <a:lnTo>
                  <a:pt x="606717" y="370332"/>
                </a:lnTo>
                <a:lnTo>
                  <a:pt x="609790" y="370522"/>
                </a:lnTo>
                <a:lnTo>
                  <a:pt x="742086" y="350862"/>
                </a:lnTo>
                <a:lnTo>
                  <a:pt x="760666" y="338226"/>
                </a:lnTo>
                <a:lnTo>
                  <a:pt x="762228" y="316255"/>
                </a:lnTo>
                <a:close/>
              </a:path>
              <a:path w="1438275" h="1556385">
                <a:moveTo>
                  <a:pt x="1103134" y="1315758"/>
                </a:moveTo>
                <a:lnTo>
                  <a:pt x="1080655" y="1282230"/>
                </a:lnTo>
                <a:lnTo>
                  <a:pt x="1066927" y="1279537"/>
                </a:lnTo>
                <a:lnTo>
                  <a:pt x="783945" y="1279537"/>
                </a:lnTo>
                <a:lnTo>
                  <a:pt x="839978" y="1239735"/>
                </a:lnTo>
                <a:lnTo>
                  <a:pt x="882510" y="1207503"/>
                </a:lnTo>
                <a:lnTo>
                  <a:pt x="920889" y="1176121"/>
                </a:lnTo>
                <a:lnTo>
                  <a:pt x="955154" y="1145590"/>
                </a:lnTo>
                <a:lnTo>
                  <a:pt x="985266" y="1115923"/>
                </a:lnTo>
                <a:lnTo>
                  <a:pt x="1011262" y="1087094"/>
                </a:lnTo>
                <a:lnTo>
                  <a:pt x="1042644" y="1043393"/>
                </a:lnTo>
                <a:lnTo>
                  <a:pt x="1065060" y="997419"/>
                </a:lnTo>
                <a:lnTo>
                  <a:pt x="1078522" y="949185"/>
                </a:lnTo>
                <a:lnTo>
                  <a:pt x="1083017" y="898664"/>
                </a:lnTo>
                <a:lnTo>
                  <a:pt x="1078687" y="844791"/>
                </a:lnTo>
                <a:lnTo>
                  <a:pt x="1065733" y="795782"/>
                </a:lnTo>
                <a:lnTo>
                  <a:pt x="1044143" y="751662"/>
                </a:lnTo>
                <a:lnTo>
                  <a:pt x="1013904" y="712419"/>
                </a:lnTo>
                <a:lnTo>
                  <a:pt x="975055" y="678053"/>
                </a:lnTo>
                <a:lnTo>
                  <a:pt x="936917" y="653681"/>
                </a:lnTo>
                <a:lnTo>
                  <a:pt x="894499" y="633730"/>
                </a:lnTo>
                <a:lnTo>
                  <a:pt x="847813" y="618210"/>
                </a:lnTo>
                <a:lnTo>
                  <a:pt x="796823" y="607136"/>
                </a:lnTo>
                <a:lnTo>
                  <a:pt x="741565" y="600481"/>
                </a:lnTo>
                <a:lnTo>
                  <a:pt x="682015" y="598258"/>
                </a:lnTo>
                <a:lnTo>
                  <a:pt x="625805" y="600862"/>
                </a:lnTo>
                <a:lnTo>
                  <a:pt x="572541" y="608660"/>
                </a:lnTo>
                <a:lnTo>
                  <a:pt x="522211" y="621652"/>
                </a:lnTo>
                <a:lnTo>
                  <a:pt x="474814" y="639826"/>
                </a:lnTo>
                <a:lnTo>
                  <a:pt x="431253" y="662762"/>
                </a:lnTo>
                <a:lnTo>
                  <a:pt x="392493" y="689965"/>
                </a:lnTo>
                <a:lnTo>
                  <a:pt x="358508" y="721436"/>
                </a:lnTo>
                <a:lnTo>
                  <a:pt x="329311" y="757174"/>
                </a:lnTo>
                <a:lnTo>
                  <a:pt x="305739" y="796531"/>
                </a:lnTo>
                <a:lnTo>
                  <a:pt x="288721" y="838822"/>
                </a:lnTo>
                <a:lnTo>
                  <a:pt x="278244" y="884047"/>
                </a:lnTo>
                <a:lnTo>
                  <a:pt x="274320" y="932192"/>
                </a:lnTo>
                <a:lnTo>
                  <a:pt x="274320" y="940244"/>
                </a:lnTo>
                <a:lnTo>
                  <a:pt x="555955" y="961694"/>
                </a:lnTo>
                <a:lnTo>
                  <a:pt x="595757" y="950976"/>
                </a:lnTo>
                <a:lnTo>
                  <a:pt x="621030" y="902195"/>
                </a:lnTo>
                <a:lnTo>
                  <a:pt x="623684" y="895985"/>
                </a:lnTo>
                <a:lnTo>
                  <a:pt x="651167" y="868870"/>
                </a:lnTo>
                <a:lnTo>
                  <a:pt x="683361" y="862457"/>
                </a:lnTo>
                <a:lnTo>
                  <a:pt x="697395" y="863346"/>
                </a:lnTo>
                <a:lnTo>
                  <a:pt x="729449" y="893483"/>
                </a:lnTo>
                <a:lnTo>
                  <a:pt x="731647" y="916101"/>
                </a:lnTo>
                <a:lnTo>
                  <a:pt x="729132" y="934173"/>
                </a:lnTo>
                <a:lnTo>
                  <a:pt x="709015" y="974064"/>
                </a:lnTo>
                <a:lnTo>
                  <a:pt x="669315" y="1019035"/>
                </a:lnTo>
                <a:lnTo>
                  <a:pt x="613321" y="1069327"/>
                </a:lnTo>
                <a:lnTo>
                  <a:pt x="579424" y="1096479"/>
                </a:lnTo>
                <a:lnTo>
                  <a:pt x="547573" y="1120863"/>
                </a:lnTo>
                <a:lnTo>
                  <a:pt x="509460" y="1149489"/>
                </a:lnTo>
                <a:lnTo>
                  <a:pt x="465061" y="1182344"/>
                </a:lnTo>
                <a:lnTo>
                  <a:pt x="414401" y="1219441"/>
                </a:lnTo>
                <a:lnTo>
                  <a:pt x="357466" y="1260767"/>
                </a:lnTo>
                <a:lnTo>
                  <a:pt x="306501" y="1296974"/>
                </a:lnTo>
                <a:lnTo>
                  <a:pt x="291757" y="1307706"/>
                </a:lnTo>
                <a:lnTo>
                  <a:pt x="277075" y="1321295"/>
                </a:lnTo>
                <a:lnTo>
                  <a:pt x="266598" y="1337881"/>
                </a:lnTo>
                <a:lnTo>
                  <a:pt x="260311" y="1357503"/>
                </a:lnTo>
                <a:lnTo>
                  <a:pt x="258229" y="1380121"/>
                </a:lnTo>
                <a:lnTo>
                  <a:pt x="258229" y="1519605"/>
                </a:lnTo>
                <a:lnTo>
                  <a:pt x="280670" y="1553133"/>
                </a:lnTo>
                <a:lnTo>
                  <a:pt x="294436" y="1555813"/>
                </a:lnTo>
                <a:lnTo>
                  <a:pt x="1066927" y="1555813"/>
                </a:lnTo>
                <a:lnTo>
                  <a:pt x="1100442" y="1533359"/>
                </a:lnTo>
                <a:lnTo>
                  <a:pt x="1103134" y="1519605"/>
                </a:lnTo>
                <a:lnTo>
                  <a:pt x="1103134" y="1315758"/>
                </a:lnTo>
                <a:close/>
              </a:path>
              <a:path w="1438275" h="1556385">
                <a:moveTo>
                  <a:pt x="1438135" y="316255"/>
                </a:moveTo>
                <a:lnTo>
                  <a:pt x="1425714" y="296367"/>
                </a:lnTo>
                <a:lnTo>
                  <a:pt x="1402308" y="289966"/>
                </a:lnTo>
                <a:lnTo>
                  <a:pt x="1291196" y="306476"/>
                </a:lnTo>
                <a:lnTo>
                  <a:pt x="1289494" y="270510"/>
                </a:lnTo>
                <a:lnTo>
                  <a:pt x="1288465" y="234543"/>
                </a:lnTo>
                <a:lnTo>
                  <a:pt x="1311668" y="234670"/>
                </a:lnTo>
                <a:lnTo>
                  <a:pt x="1334846" y="233857"/>
                </a:lnTo>
                <a:lnTo>
                  <a:pt x="1381112" y="229247"/>
                </a:lnTo>
                <a:lnTo>
                  <a:pt x="1410614" y="197675"/>
                </a:lnTo>
                <a:lnTo>
                  <a:pt x="1408277" y="185966"/>
                </a:lnTo>
                <a:lnTo>
                  <a:pt x="1401838" y="175298"/>
                </a:lnTo>
                <a:lnTo>
                  <a:pt x="1392402" y="167932"/>
                </a:lnTo>
                <a:lnTo>
                  <a:pt x="1381112" y="166103"/>
                </a:lnTo>
                <a:lnTo>
                  <a:pt x="1357909" y="168910"/>
                </a:lnTo>
                <a:lnTo>
                  <a:pt x="1334719" y="170700"/>
                </a:lnTo>
                <a:lnTo>
                  <a:pt x="1311490" y="171526"/>
                </a:lnTo>
                <a:lnTo>
                  <a:pt x="1288224" y="171386"/>
                </a:lnTo>
                <a:lnTo>
                  <a:pt x="1289253" y="126492"/>
                </a:lnTo>
                <a:lnTo>
                  <a:pt x="1290154" y="104038"/>
                </a:lnTo>
                <a:lnTo>
                  <a:pt x="1291323" y="81559"/>
                </a:lnTo>
                <a:lnTo>
                  <a:pt x="1313764" y="81648"/>
                </a:lnTo>
                <a:lnTo>
                  <a:pt x="1336192" y="82219"/>
                </a:lnTo>
                <a:lnTo>
                  <a:pt x="1358607" y="83286"/>
                </a:lnTo>
                <a:lnTo>
                  <a:pt x="1381036" y="84848"/>
                </a:lnTo>
                <a:lnTo>
                  <a:pt x="1402308" y="76720"/>
                </a:lnTo>
                <a:lnTo>
                  <a:pt x="1402257" y="33299"/>
                </a:lnTo>
                <a:lnTo>
                  <a:pt x="1350073" y="19672"/>
                </a:lnTo>
                <a:lnTo>
                  <a:pt x="1288122" y="18402"/>
                </a:lnTo>
                <a:lnTo>
                  <a:pt x="1257122" y="19177"/>
                </a:lnTo>
                <a:lnTo>
                  <a:pt x="1240828" y="24879"/>
                </a:lnTo>
                <a:lnTo>
                  <a:pt x="1231366" y="37744"/>
                </a:lnTo>
                <a:lnTo>
                  <a:pt x="1228737" y="53809"/>
                </a:lnTo>
                <a:lnTo>
                  <a:pt x="1232954" y="69138"/>
                </a:lnTo>
                <a:lnTo>
                  <a:pt x="1230185" y="123913"/>
                </a:lnTo>
                <a:lnTo>
                  <a:pt x="1228928" y="178650"/>
                </a:lnTo>
                <a:lnTo>
                  <a:pt x="1229169" y="233362"/>
                </a:lnTo>
                <a:lnTo>
                  <a:pt x="1230807" y="284226"/>
                </a:lnTo>
                <a:lnTo>
                  <a:pt x="1213205" y="286829"/>
                </a:lnTo>
                <a:lnTo>
                  <a:pt x="1197178" y="297865"/>
                </a:lnTo>
                <a:lnTo>
                  <a:pt x="1177226" y="309727"/>
                </a:lnTo>
                <a:lnTo>
                  <a:pt x="1157249" y="315493"/>
                </a:lnTo>
                <a:lnTo>
                  <a:pt x="1141145" y="308254"/>
                </a:lnTo>
                <a:lnTo>
                  <a:pt x="1135875" y="294220"/>
                </a:lnTo>
                <a:lnTo>
                  <a:pt x="1134681" y="275069"/>
                </a:lnTo>
                <a:lnTo>
                  <a:pt x="1135659" y="255536"/>
                </a:lnTo>
                <a:lnTo>
                  <a:pt x="1136904" y="240322"/>
                </a:lnTo>
                <a:lnTo>
                  <a:pt x="1141298" y="208851"/>
                </a:lnTo>
                <a:lnTo>
                  <a:pt x="1147254" y="173494"/>
                </a:lnTo>
                <a:lnTo>
                  <a:pt x="1149299" y="138671"/>
                </a:lnTo>
                <a:lnTo>
                  <a:pt x="1141984" y="108839"/>
                </a:lnTo>
                <a:lnTo>
                  <a:pt x="1119149" y="83985"/>
                </a:lnTo>
                <a:lnTo>
                  <a:pt x="1093647" y="84670"/>
                </a:lnTo>
                <a:lnTo>
                  <a:pt x="1066723" y="105524"/>
                </a:lnTo>
                <a:lnTo>
                  <a:pt x="1039583" y="141135"/>
                </a:lnTo>
                <a:lnTo>
                  <a:pt x="1013460" y="186105"/>
                </a:lnTo>
                <a:lnTo>
                  <a:pt x="989596" y="235038"/>
                </a:lnTo>
                <a:lnTo>
                  <a:pt x="984288" y="203822"/>
                </a:lnTo>
                <a:lnTo>
                  <a:pt x="978420" y="177457"/>
                </a:lnTo>
                <a:lnTo>
                  <a:pt x="968095" y="153162"/>
                </a:lnTo>
                <a:lnTo>
                  <a:pt x="951318" y="135445"/>
                </a:lnTo>
                <a:lnTo>
                  <a:pt x="926109" y="128765"/>
                </a:lnTo>
                <a:lnTo>
                  <a:pt x="903300" y="134937"/>
                </a:lnTo>
                <a:lnTo>
                  <a:pt x="884770" y="150114"/>
                </a:lnTo>
                <a:lnTo>
                  <a:pt x="869289" y="170243"/>
                </a:lnTo>
                <a:lnTo>
                  <a:pt x="851103" y="198120"/>
                </a:lnTo>
                <a:lnTo>
                  <a:pt x="842632" y="212178"/>
                </a:lnTo>
                <a:lnTo>
                  <a:pt x="843241" y="141401"/>
                </a:lnTo>
                <a:lnTo>
                  <a:pt x="834212" y="118541"/>
                </a:lnTo>
                <a:lnTo>
                  <a:pt x="814006" y="110909"/>
                </a:lnTo>
                <a:lnTo>
                  <a:pt x="793648" y="118529"/>
                </a:lnTo>
                <a:lnTo>
                  <a:pt x="784237" y="141401"/>
                </a:lnTo>
                <a:lnTo>
                  <a:pt x="782396" y="353199"/>
                </a:lnTo>
                <a:lnTo>
                  <a:pt x="789774" y="374738"/>
                </a:lnTo>
                <a:lnTo>
                  <a:pt x="807173" y="383501"/>
                </a:lnTo>
                <a:lnTo>
                  <a:pt x="826668" y="379209"/>
                </a:lnTo>
                <a:lnTo>
                  <a:pt x="840346" y="361594"/>
                </a:lnTo>
                <a:lnTo>
                  <a:pt x="852728" y="328218"/>
                </a:lnTo>
                <a:lnTo>
                  <a:pt x="876350" y="271157"/>
                </a:lnTo>
                <a:lnTo>
                  <a:pt x="903173" y="218122"/>
                </a:lnTo>
                <a:lnTo>
                  <a:pt x="925169" y="196799"/>
                </a:lnTo>
                <a:lnTo>
                  <a:pt x="933399" y="222262"/>
                </a:lnTo>
                <a:lnTo>
                  <a:pt x="938542" y="276517"/>
                </a:lnTo>
                <a:lnTo>
                  <a:pt x="941006" y="332994"/>
                </a:lnTo>
                <a:lnTo>
                  <a:pt x="941197" y="365099"/>
                </a:lnTo>
                <a:lnTo>
                  <a:pt x="947801" y="386448"/>
                </a:lnTo>
                <a:lnTo>
                  <a:pt x="965669" y="395376"/>
                </a:lnTo>
                <a:lnTo>
                  <a:pt x="985799" y="391274"/>
                </a:lnTo>
                <a:lnTo>
                  <a:pt x="999147" y="373494"/>
                </a:lnTo>
                <a:lnTo>
                  <a:pt x="1007859" y="344919"/>
                </a:lnTo>
                <a:lnTo>
                  <a:pt x="1017651" y="316941"/>
                </a:lnTo>
                <a:lnTo>
                  <a:pt x="1050505" y="235521"/>
                </a:lnTo>
                <a:lnTo>
                  <a:pt x="1071041" y="195160"/>
                </a:lnTo>
                <a:lnTo>
                  <a:pt x="1080249" y="181063"/>
                </a:lnTo>
                <a:lnTo>
                  <a:pt x="1077912" y="204863"/>
                </a:lnTo>
                <a:lnTo>
                  <a:pt x="1076820" y="228892"/>
                </a:lnTo>
                <a:lnTo>
                  <a:pt x="1076909" y="271983"/>
                </a:lnTo>
                <a:lnTo>
                  <a:pt x="1084618" y="321462"/>
                </a:lnTo>
                <a:lnTo>
                  <a:pt x="1130935" y="370255"/>
                </a:lnTo>
                <a:lnTo>
                  <a:pt x="1164907" y="372681"/>
                </a:lnTo>
                <a:lnTo>
                  <a:pt x="1203032" y="362546"/>
                </a:lnTo>
                <a:lnTo>
                  <a:pt x="1235138" y="345528"/>
                </a:lnTo>
                <a:lnTo>
                  <a:pt x="1239812" y="359562"/>
                </a:lnTo>
                <a:lnTo>
                  <a:pt x="1251381" y="369633"/>
                </a:lnTo>
                <a:lnTo>
                  <a:pt x="1265732" y="373062"/>
                </a:lnTo>
                <a:lnTo>
                  <a:pt x="1279652" y="369849"/>
                </a:lnTo>
                <a:lnTo>
                  <a:pt x="1282611" y="370332"/>
                </a:lnTo>
                <a:lnTo>
                  <a:pt x="1285697" y="370522"/>
                </a:lnTo>
                <a:lnTo>
                  <a:pt x="1417993" y="350862"/>
                </a:lnTo>
                <a:lnTo>
                  <a:pt x="1436573" y="338226"/>
                </a:lnTo>
                <a:lnTo>
                  <a:pt x="1438135" y="3162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ángulo 54"/>
          <p:cNvSpPr/>
          <p:nvPr/>
        </p:nvSpPr>
        <p:spPr>
          <a:xfrm>
            <a:off x="6790703" y="1566605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2"/>
              </a:rPr>
              <a:t>EINA D’AVALUACIÓ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8481065" y="1566605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3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9028946" y="1108058"/>
            <a:ext cx="108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rgbClr val="01A1A9"/>
                </a:solidFill>
              </a:rPr>
              <a:t>Check-list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58" name="Rectángulo 57"/>
          <p:cNvSpPr/>
          <p:nvPr/>
        </p:nvSpPr>
        <p:spPr>
          <a:xfrm>
            <a:off x="1869677" y="2104148"/>
            <a:ext cx="3241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FA9E1D"/>
                </a:solidFill>
              </a:rPr>
              <a:t>FASE 1: CREEM LA COOPERATIVA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1869677" y="2646499"/>
            <a:ext cx="467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FA9E1D"/>
                </a:solidFill>
              </a:rPr>
              <a:t>FASE 2: DISSENYEM LA IMATGE I COMUNIQUEM</a:t>
            </a:r>
          </a:p>
        </p:txBody>
      </p:sp>
      <p:sp>
        <p:nvSpPr>
          <p:cNvPr id="61" name="Rectángulo 60"/>
          <p:cNvSpPr/>
          <p:nvPr/>
        </p:nvSpPr>
        <p:spPr>
          <a:xfrm>
            <a:off x="1869677" y="3184381"/>
            <a:ext cx="394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FA9E1D"/>
                </a:solidFill>
              </a:rPr>
              <a:t>FASE 3: GENEREM IDEES DE PRODUCTES</a:t>
            </a:r>
          </a:p>
        </p:txBody>
      </p:sp>
      <p:sp>
        <p:nvSpPr>
          <p:cNvPr id="62" name="Rectángulo 61"/>
          <p:cNvSpPr/>
          <p:nvPr/>
        </p:nvSpPr>
        <p:spPr>
          <a:xfrm>
            <a:off x="1869677" y="3788597"/>
            <a:ext cx="3411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1FA4B8"/>
                </a:solidFill>
              </a:rPr>
              <a:t>FASE 4: ESCOLLIM ELS PRODUCTES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1869677" y="4392813"/>
            <a:ext cx="3359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1FA4B8"/>
                </a:solidFill>
              </a:rPr>
              <a:t>FASE 5: CERQUEM FINANÇAMENT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1869677" y="4997029"/>
            <a:ext cx="1852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1FA4B8"/>
                </a:solidFill>
              </a:rPr>
              <a:t>FASE 6: PRODUÏM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1878846" y="5533134"/>
            <a:ext cx="2330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ADB54A"/>
                </a:solidFill>
              </a:rPr>
              <a:t>FASE 7: FEM LA VENDA</a:t>
            </a:r>
            <a:endParaRPr lang="es-ES_tradnl" dirty="0">
              <a:solidFill>
                <a:srgbClr val="ADB54A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1878846" y="6069239"/>
            <a:ext cx="491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solidFill>
                  <a:srgbClr val="ADB54A"/>
                </a:solidFill>
              </a:rPr>
              <a:t>FASE 8: RECOLLIM ELS FRUITS DE LA COOPERATIVA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1869677" y="1569982"/>
            <a:ext cx="4014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A9E1D"/>
                </a:solidFill>
              </a:rPr>
              <a:t>FASE 0: ENS PREPAREM PER EMPRENDRE</a:t>
            </a:r>
            <a:endParaRPr lang="es-ES_tradnl" dirty="0">
              <a:solidFill>
                <a:srgbClr val="FA9E1D"/>
              </a:solidFill>
            </a:endParaRPr>
          </a:p>
        </p:txBody>
      </p:sp>
      <p:sp>
        <p:nvSpPr>
          <p:cNvPr id="68" name="Rectángulo 67"/>
          <p:cNvSpPr/>
          <p:nvPr/>
        </p:nvSpPr>
        <p:spPr>
          <a:xfrm>
            <a:off x="6790703" y="2083661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4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8481065" y="2083661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5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70" name="Rectángulo 69"/>
          <p:cNvSpPr/>
          <p:nvPr/>
        </p:nvSpPr>
        <p:spPr>
          <a:xfrm>
            <a:off x="6790703" y="2709245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6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8481065" y="2709245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7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6790703" y="3217336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7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73" name="Rectángulo 72"/>
          <p:cNvSpPr/>
          <p:nvPr/>
        </p:nvSpPr>
        <p:spPr>
          <a:xfrm>
            <a:off x="8481065" y="3217336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8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74" name="Rectángulo 73"/>
          <p:cNvSpPr/>
          <p:nvPr/>
        </p:nvSpPr>
        <p:spPr>
          <a:xfrm>
            <a:off x="6790703" y="3795180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9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8481065" y="3795180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10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6790703" y="4348096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11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8481065" y="4348096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12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6785498" y="4940541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13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8475860" y="4940541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14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785498" y="5484492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15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8475860" y="5484492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16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82" name="Rectángulo 81"/>
          <p:cNvSpPr/>
          <p:nvPr/>
        </p:nvSpPr>
        <p:spPr>
          <a:xfrm>
            <a:off x="6785498" y="6085969"/>
            <a:ext cx="15502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01A1A9"/>
                </a:solidFill>
                <a:hlinkClick r:id="rId17"/>
              </a:rPr>
              <a:t>EINA D’AVALUACIÓ</a:t>
            </a:r>
            <a:endParaRPr lang="es-ES_tradnl" sz="1400" dirty="0">
              <a:solidFill>
                <a:srgbClr val="01A1A9"/>
              </a:solidFill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8475860" y="6085969"/>
            <a:ext cx="17038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dirty="0">
                <a:solidFill>
                  <a:srgbClr val="FA9E1D"/>
                </a:solidFill>
                <a:hlinkClick r:id="rId18"/>
              </a:rPr>
              <a:t>EINA DE SEGUIMENT</a:t>
            </a:r>
            <a:endParaRPr lang="es-ES_tradnl" sz="1400" dirty="0">
              <a:solidFill>
                <a:srgbClr val="FA9E1D"/>
              </a:solidFill>
            </a:endParaRPr>
          </a:p>
        </p:txBody>
      </p:sp>
      <p:sp>
        <p:nvSpPr>
          <p:cNvPr id="88" name="Rectángulo 87"/>
          <p:cNvSpPr/>
          <p:nvPr/>
        </p:nvSpPr>
        <p:spPr>
          <a:xfrm>
            <a:off x="6729457" y="1111872"/>
            <a:ext cx="1606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smtClean="0">
                <a:solidFill>
                  <a:srgbClr val="01A1A9"/>
                </a:solidFill>
              </a:rPr>
              <a:t>Escala </a:t>
            </a:r>
            <a:r>
              <a:rPr lang="es-ES_tradnl" dirty="0">
                <a:solidFill>
                  <a:srgbClr val="01A1A9"/>
                </a:solidFill>
              </a:rPr>
              <a:t>de </a:t>
            </a:r>
            <a:r>
              <a:rPr lang="es-ES_tradnl" dirty="0" err="1">
                <a:solidFill>
                  <a:srgbClr val="01A1A9"/>
                </a:solidFill>
              </a:rPr>
              <a:t>rangs</a:t>
            </a:r>
            <a:endParaRPr lang="es-ES_tradnl" dirty="0">
              <a:solidFill>
                <a:srgbClr val="01A1A9"/>
              </a:solidFill>
            </a:endParaRPr>
          </a:p>
        </p:txBody>
      </p:sp>
      <p:sp>
        <p:nvSpPr>
          <p:cNvPr id="89" name="Rectángulo 88"/>
          <p:cNvSpPr/>
          <p:nvPr/>
        </p:nvSpPr>
        <p:spPr>
          <a:xfrm>
            <a:off x="3722300" y="368262"/>
            <a:ext cx="5012398" cy="570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101600">
              <a:lnSpc>
                <a:spcPct val="111100"/>
              </a:lnSpc>
              <a:spcBef>
                <a:spcPts val="850"/>
              </a:spcBef>
              <a:buClr>
                <a:srgbClr val="1FA4B8"/>
              </a:buClr>
              <a:tabLst>
                <a:tab pos="372110" algn="l"/>
                <a:tab pos="372745" algn="l"/>
              </a:tabLst>
            </a:pPr>
            <a:r>
              <a:rPr lang="es-ES" sz="2800" b="1" spc="-1" dirty="0" err="1">
                <a:solidFill>
                  <a:srgbClr val="01A1A9"/>
                </a:solidFill>
                <a:latin typeface="+mj-lt"/>
              </a:rPr>
              <a:t>E</a:t>
            </a:r>
            <a:r>
              <a:rPr lang="es-ES" sz="2800" b="1" spc="-1" dirty="0" err="1" smtClean="0">
                <a:solidFill>
                  <a:srgbClr val="01A1A9"/>
                </a:solidFill>
                <a:latin typeface="+mj-lt"/>
              </a:rPr>
              <a:t>ines</a:t>
            </a:r>
            <a:r>
              <a:rPr lang="es-ES" sz="2800" b="1" spc="-1" dirty="0" smtClean="0">
                <a:solidFill>
                  <a:srgbClr val="01A1A9"/>
                </a:solidFill>
                <a:latin typeface="+mj-lt"/>
              </a:rPr>
              <a:t> </a:t>
            </a:r>
            <a:r>
              <a:rPr lang="es-ES" sz="2800" b="1" spc="-1" dirty="0" err="1">
                <a:solidFill>
                  <a:srgbClr val="01A1A9"/>
                </a:solidFill>
                <a:latin typeface="+mj-lt"/>
              </a:rPr>
              <a:t>d'avaluació</a:t>
            </a:r>
            <a:r>
              <a:rPr lang="es-ES" sz="2800" b="1" spc="-1" dirty="0">
                <a:solidFill>
                  <a:srgbClr val="01A1A9"/>
                </a:solidFill>
                <a:latin typeface="+mj-lt"/>
              </a:rPr>
              <a:t> del </a:t>
            </a:r>
            <a:r>
              <a:rPr lang="es-ES" sz="2800" b="1" spc="-1" dirty="0" smtClean="0">
                <a:solidFill>
                  <a:srgbClr val="01A1A9"/>
                </a:solidFill>
                <a:latin typeface="+mj-lt"/>
              </a:rPr>
              <a:t>KIT</a:t>
            </a:r>
            <a:r>
              <a:rPr lang="es-ES" sz="2800" b="1" spc="-1" dirty="0">
                <a:solidFill>
                  <a:srgbClr val="01A1A9"/>
                </a:solidFill>
                <a:latin typeface="+mj-lt"/>
              </a:rPr>
              <a:t> </a:t>
            </a:r>
            <a:r>
              <a:rPr lang="es-ES" sz="2800" b="1" spc="-1" dirty="0" err="1" smtClean="0">
                <a:solidFill>
                  <a:srgbClr val="01A1A9"/>
                </a:solidFill>
                <a:latin typeface="+mj-lt"/>
              </a:rPr>
              <a:t>CuEmE</a:t>
            </a:r>
            <a:endParaRPr lang="es-ES_tradnl" sz="2800" b="1" spc="-1" dirty="0">
              <a:solidFill>
                <a:srgbClr val="01A1A9"/>
              </a:solidFill>
              <a:latin typeface="+mj-lt"/>
            </a:endParaRPr>
          </a:p>
        </p:txBody>
      </p:sp>
      <p:sp>
        <p:nvSpPr>
          <p:cNvPr id="90" name="Rectángulo 89"/>
          <p:cNvSpPr/>
          <p:nvPr/>
        </p:nvSpPr>
        <p:spPr>
          <a:xfrm>
            <a:off x="6791430" y="6715541"/>
            <a:ext cx="3088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hlinkClick r:id="rId19"/>
              </a:rPr>
              <a:t>EINA D’AVALUACIÓ FINAL DEL PROJECTE</a:t>
            </a:r>
            <a:endParaRPr lang="es-ES_tradnl" sz="1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64665" y="375494"/>
            <a:ext cx="131075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7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2362" y="894068"/>
            <a:ext cx="7358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 smtClean="0"/>
              <a:t>Diari de la cooperativa </a:t>
            </a:r>
            <a:r>
              <a:rPr lang="es-ES_tradnl" dirty="0" smtClean="0"/>
              <a:t>(</a:t>
            </a:r>
            <a:r>
              <a:rPr lang="es-ES_tradnl" i="1" dirty="0" smtClean="0">
                <a:solidFill>
                  <a:srgbClr val="333333"/>
                </a:solidFill>
                <a:latin typeface="Open Sans"/>
              </a:rPr>
              <a:t>Carpeta </a:t>
            </a:r>
            <a:r>
              <a:rPr lang="es-ES_tradnl" i="1" dirty="0" err="1" smtClean="0">
                <a:solidFill>
                  <a:srgbClr val="333333"/>
                </a:solidFill>
                <a:latin typeface="Open Sans"/>
              </a:rPr>
              <a:t>d'aprenentatge</a:t>
            </a:r>
            <a:r>
              <a:rPr lang="es-ES_tradnl" dirty="0" smtClean="0">
                <a:solidFill>
                  <a:srgbClr val="333333"/>
                </a:solidFill>
                <a:latin typeface="Open Sans"/>
              </a:rPr>
              <a:t>)</a:t>
            </a:r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7033380" y="408842"/>
            <a:ext cx="2711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A9E1D"/>
                </a:solidFill>
              </a:rPr>
              <a:t>FASE 2: CREACIÓ DEL BLOG</a:t>
            </a:r>
            <a:endParaRPr lang="es-ES_tradnl" dirty="0">
              <a:solidFill>
                <a:srgbClr val="FA9E1D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77368" y="1763583"/>
            <a:ext cx="6416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hlinkClick r:id="rId2"/>
              </a:rPr>
              <a:t>https://</a:t>
            </a:r>
            <a:r>
              <a:rPr lang="es-ES_tradnl" dirty="0" smtClean="0">
                <a:hlinkClick r:id="rId2"/>
              </a:rPr>
              <a:t>sites.google.com/xtec.cat/projectesescolatiana/cueme</a:t>
            </a:r>
            <a:endParaRPr lang="es-ES_tradnl" dirty="0"/>
          </a:p>
        </p:txBody>
      </p:sp>
      <p:sp>
        <p:nvSpPr>
          <p:cNvPr id="6" name="Rectángulo 5"/>
          <p:cNvSpPr/>
          <p:nvPr/>
        </p:nvSpPr>
        <p:spPr>
          <a:xfrm>
            <a:off x="1811977" y="6656956"/>
            <a:ext cx="4850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hlinkClick r:id="rId3"/>
              </a:rPr>
              <a:t>http://santjosepschoolcooperative.blogspot.com</a:t>
            </a:r>
            <a:r>
              <a:rPr lang="es-ES_tradnl" dirty="0" smtClean="0">
                <a:hlinkClick r:id="rId3"/>
              </a:rPr>
              <a:t>/</a:t>
            </a:r>
            <a:endParaRPr lang="es-ES_tradnl" dirty="0" smtClean="0"/>
          </a:p>
          <a:p>
            <a:endParaRPr lang="es-ES_tradn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4396" t="10384" r="30417" b="23592"/>
          <a:stretch/>
        </p:blipFill>
        <p:spPr>
          <a:xfrm>
            <a:off x="1811977" y="3338093"/>
            <a:ext cx="3746140" cy="30789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9007" t="9340" r="32514" b="10329"/>
          <a:stretch/>
        </p:blipFill>
        <p:spPr>
          <a:xfrm>
            <a:off x="7085799" y="2444490"/>
            <a:ext cx="2873989" cy="337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2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/>
          <p:cNvPicPr/>
          <p:nvPr/>
        </p:nvPicPr>
        <p:blipFill>
          <a:blip r:embed="rId3"/>
          <a:stretch/>
        </p:blipFill>
        <p:spPr>
          <a:xfrm>
            <a:off x="6809400" y="1830240"/>
            <a:ext cx="976320" cy="103068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3"/>
          <p:cNvPicPr/>
          <p:nvPr/>
        </p:nvPicPr>
        <p:blipFill>
          <a:blip r:embed="rId4"/>
          <a:stretch/>
        </p:blipFill>
        <p:spPr>
          <a:xfrm>
            <a:off x="4565520" y="1395360"/>
            <a:ext cx="1078200" cy="112392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4"/>
          <p:cNvPicPr/>
          <p:nvPr/>
        </p:nvPicPr>
        <p:blipFill>
          <a:blip r:embed="rId5"/>
          <a:stretch/>
        </p:blipFill>
        <p:spPr>
          <a:xfrm>
            <a:off x="3023280" y="5326920"/>
            <a:ext cx="1100160" cy="75132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5"/>
          <p:cNvPicPr/>
          <p:nvPr/>
        </p:nvPicPr>
        <p:blipFill>
          <a:blip r:embed="rId6"/>
          <a:stretch/>
        </p:blipFill>
        <p:spPr>
          <a:xfrm>
            <a:off x="2247840" y="3719160"/>
            <a:ext cx="1054440" cy="87624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6"/>
          <p:cNvPicPr/>
          <p:nvPr/>
        </p:nvPicPr>
        <p:blipFill>
          <a:blip r:embed="rId7"/>
          <a:stretch/>
        </p:blipFill>
        <p:spPr>
          <a:xfrm>
            <a:off x="7297920" y="4997880"/>
            <a:ext cx="1271160" cy="9975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7"/>
          <p:cNvPicPr/>
          <p:nvPr/>
        </p:nvPicPr>
        <p:blipFill>
          <a:blip r:embed="rId8"/>
          <a:stretch/>
        </p:blipFill>
        <p:spPr>
          <a:xfrm>
            <a:off x="5324400" y="5702760"/>
            <a:ext cx="917280" cy="10238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8"/>
          <p:cNvPicPr/>
          <p:nvPr/>
        </p:nvPicPr>
        <p:blipFill>
          <a:blip r:embed="rId9"/>
          <a:stretch/>
        </p:blipFill>
        <p:spPr>
          <a:xfrm>
            <a:off x="7617600" y="3326400"/>
            <a:ext cx="949320" cy="9626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9"/>
          <p:cNvPicPr/>
          <p:nvPr/>
        </p:nvPicPr>
        <p:blipFill>
          <a:blip r:embed="rId10"/>
          <a:stretch/>
        </p:blipFill>
        <p:spPr>
          <a:xfrm>
            <a:off x="2345760" y="2040840"/>
            <a:ext cx="1054440" cy="910080"/>
          </a:xfrm>
          <a:prstGeom prst="rect">
            <a:avLst/>
          </a:prstGeom>
          <a:ln w="0"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1833120" y="411120"/>
            <a:ext cx="7194240" cy="63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360" tIns="49680" rIns="99360" bIns="4968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sz="3530" b="1" strike="noStrike" spc="-1">
                <a:solidFill>
                  <a:srgbClr val="992939"/>
                </a:solidFill>
                <a:latin typeface="Arial"/>
                <a:ea typeface="DejaVu Sans"/>
              </a:rPr>
              <a:t>Treball en sales</a:t>
            </a:r>
            <a:endParaRPr lang="es-ES" sz="3530" b="0" strike="noStrike" spc="-1">
              <a:latin typeface="Arial"/>
            </a:endParaRPr>
          </a:p>
        </p:txBody>
      </p:sp>
      <p:pic>
        <p:nvPicPr>
          <p:cNvPr id="201" name="Imagen 3"/>
          <p:cNvPicPr/>
          <p:nvPr/>
        </p:nvPicPr>
        <p:blipFill>
          <a:blip r:embed="rId11"/>
          <a:stretch/>
        </p:blipFill>
        <p:spPr>
          <a:xfrm>
            <a:off x="4082760" y="3746880"/>
            <a:ext cx="2694960" cy="89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9999"/>
      </a:hlink>
      <a:folHlink>
        <a:srgbClr val="0099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Personalizar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A192B"/>
      </a:hlink>
      <a:folHlink>
        <a:srgbClr val="8A19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2331</TotalTime>
  <Words>444</Words>
  <Application>Microsoft Office PowerPoint</Application>
  <PresentationFormat>Personalitzat</PresentationFormat>
  <Paragraphs>117</Paragraphs>
  <Slides>11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10</vt:i4>
      </vt:variant>
      <vt:variant>
        <vt:lpstr>Tema</vt:lpstr>
      </vt:variant>
      <vt:variant>
        <vt:i4>4</vt:i4>
      </vt:variant>
      <vt:variant>
        <vt:lpstr>Títols de les diapositives</vt:lpstr>
      </vt:variant>
      <vt:variant>
        <vt:i4>11</vt:i4>
      </vt:variant>
    </vt:vector>
  </HeadingPairs>
  <TitlesOfParts>
    <vt:vector size="25" baseType="lpstr">
      <vt:lpstr>Microsoft YaHei</vt:lpstr>
      <vt:lpstr>Arial</vt:lpstr>
      <vt:lpstr>Calibri</vt:lpstr>
      <vt:lpstr>DejaVu Sans</vt:lpstr>
      <vt:lpstr>Helvetica 45 Light</vt:lpstr>
      <vt:lpstr>Helvetica 65 Medium</vt:lpstr>
      <vt:lpstr>Open Sans</vt:lpstr>
      <vt:lpstr>Symbol</vt:lpstr>
      <vt:lpstr>Times New Roman</vt:lpstr>
      <vt:lpstr>Wingdings</vt:lpstr>
      <vt:lpstr>Office Theme</vt:lpstr>
      <vt:lpstr>Office Theme</vt:lpstr>
      <vt:lpstr>Office Theme</vt:lpstr>
      <vt:lpstr>1_Office Theme</vt:lpstr>
      <vt:lpstr>Presentació del PowerPoint</vt:lpstr>
      <vt:lpstr>Presentació del PowerPoint</vt:lpstr>
      <vt:lpstr>Punt de partida</vt:lpstr>
      <vt:lpstr>Presentació del PowerPoint</vt:lpstr>
      <vt:lpstr>Presentació del PowerPoint</vt:lpstr>
      <vt:lpstr>Com ho fem?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programa</dc:title>
  <dc:subject/>
  <dc:creator>ROIG MIRET, ANNA</dc:creator>
  <dc:description/>
  <cp:lastModifiedBy>ROIG MIRET, ANNA</cp:lastModifiedBy>
  <cp:revision>194</cp:revision>
  <dcterms:created xsi:type="dcterms:W3CDTF">2021-07-10T15:16:13Z</dcterms:created>
  <dcterms:modified xsi:type="dcterms:W3CDTF">2021-12-21T08:35:03Z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2021-07-10T00:00:00Z</vt:filetime>
  </property>
  <property fmtid="{D5CDD505-2E9C-101B-9397-08002B2CF9AE}" pid="4" name="Creator">
    <vt:lpwstr>Adobe InDesign CC 2015 (Macintosh)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astSaved">
    <vt:filetime>2021-07-10T00:00:00Z</vt:filetime>
  </property>
  <property fmtid="{D5CDD505-2E9C-101B-9397-08002B2CF9AE}" pid="8" name="LinksUpToDate">
    <vt:bool>false</vt:bool>
  </property>
  <property fmtid="{D5CDD505-2E9C-101B-9397-08002B2CF9AE}" pid="9" name="MMClips">
    <vt:i4>0</vt:i4>
  </property>
  <property fmtid="{D5CDD505-2E9C-101B-9397-08002B2CF9AE}" pid="10" name="Notes">
    <vt:i4>4</vt:i4>
  </property>
  <property fmtid="{D5CDD505-2E9C-101B-9397-08002B2CF9AE}" pid="11" name="PresentationFormat">
    <vt:lpwstr>Personalizado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10</vt:i4>
  </property>
</Properties>
</file>