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CA3"/>
    <a:srgbClr val="23A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597"/>
  </p:normalViewPr>
  <p:slideViewPr>
    <p:cSldViewPr snapToGrid="0" snapToObjects="1" showGuides="1">
      <p:cViewPr>
        <p:scale>
          <a:sx n="110" d="100"/>
          <a:sy n="110" d="100"/>
        </p:scale>
        <p:origin x="2144" y="13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B14E-2338-6A47-972D-6B3407860083}" type="datetimeFigureOut">
              <a:t>26/4/23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92E-8811-E243-855D-2942412A2E5F}" type="slidenum"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862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B14E-2338-6A47-972D-6B3407860083}" type="datetimeFigureOut">
              <a:t>26/4/23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92E-8811-E243-855D-2942412A2E5F}" type="slidenum"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077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B14E-2338-6A47-972D-6B3407860083}" type="datetimeFigureOut">
              <a:t>26/4/23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92E-8811-E243-855D-2942412A2E5F}" type="slidenum"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395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B14E-2338-6A47-972D-6B3407860083}" type="datetimeFigureOut">
              <a:t>26/4/23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92E-8811-E243-855D-2942412A2E5F}" type="slidenum"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3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B14E-2338-6A47-972D-6B3407860083}" type="datetimeFigureOut">
              <a:t>26/4/23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92E-8811-E243-855D-2942412A2E5F}" type="slidenum"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309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B14E-2338-6A47-972D-6B3407860083}" type="datetimeFigureOut">
              <a:t>26/4/23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92E-8811-E243-855D-2942412A2E5F}" type="slidenum"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594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B14E-2338-6A47-972D-6B3407860083}" type="datetimeFigureOut">
              <a:t>26/4/23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92E-8811-E243-855D-2942412A2E5F}" type="slidenum"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37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B14E-2338-6A47-972D-6B3407860083}" type="datetimeFigureOut">
              <a:t>26/4/23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92E-8811-E243-855D-2942412A2E5F}" type="slidenum"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061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B14E-2338-6A47-972D-6B3407860083}" type="datetimeFigureOut">
              <a:t>26/4/23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92E-8811-E243-855D-2942412A2E5F}" type="slidenum"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656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B14E-2338-6A47-972D-6B3407860083}" type="datetimeFigureOut">
              <a:t>26/4/23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92E-8811-E243-855D-2942412A2E5F}" type="slidenum"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638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B14E-2338-6A47-972D-6B3407860083}" type="datetimeFigureOut">
              <a:t>26/4/23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92E-8811-E243-855D-2942412A2E5F}" type="slidenum"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022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B14E-2338-6A47-972D-6B3407860083}" type="datetimeFigureOut">
              <a:t>26/4/23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492E-8811-E243-855D-2942412A2E5F}" type="slidenum"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787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6840"/>
            <a:ext cx="9906000" cy="247116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81225" y="1814057"/>
            <a:ext cx="8690586" cy="1756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a-ES" sz="2200" b="1">
                <a:effectLst/>
                <a:latin typeface="Arial" charset="0"/>
                <a:ea typeface="Arial" charset="0"/>
                <a:cs typeface="Arial" charset="0"/>
              </a:rPr>
              <a:t>La cooperativa escolar </a:t>
            </a:r>
            <a:r>
              <a:rPr lang="ca-ES" sz="2200" b="1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__________________________________</a:t>
            </a:r>
            <a:endParaRPr lang="ca-ES" sz="2200" b="1">
              <a:latin typeface="Arial" charset="0"/>
              <a:ea typeface="Arial" charset="0"/>
              <a:cs typeface="Arial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a-ES" sz="2200" b="1">
                <a:effectLst/>
                <a:latin typeface="Arial" charset="0"/>
                <a:ea typeface="Arial" charset="0"/>
                <a:cs typeface="Arial" charset="0"/>
              </a:rPr>
              <a:t>de l’escola </a:t>
            </a:r>
            <a:r>
              <a:rPr lang="ca-ES" sz="2200" b="1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____________________________________________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a-ES" sz="2200" b="1">
                <a:effectLst/>
                <a:latin typeface="Arial" charset="0"/>
                <a:ea typeface="Arial" charset="0"/>
                <a:cs typeface="Arial" charset="0"/>
              </a:rPr>
              <a:t>entrega a l’entitat</a:t>
            </a:r>
            <a:r>
              <a:rPr lang="ca-ES" sz="2200" b="1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_______________________________________</a:t>
            </a:r>
            <a:r>
              <a:rPr lang="ca-ES" sz="2200" b="1">
                <a:effectLst/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a-ES" sz="2200" b="1">
                <a:effectLst/>
                <a:latin typeface="Arial" charset="0"/>
                <a:ea typeface="Arial" charset="0"/>
                <a:cs typeface="Arial" charset="0"/>
              </a:rPr>
              <a:t>l’import de:</a:t>
            </a:r>
            <a:endParaRPr lang="es-ES_tradnl" sz="2200" b="1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3" y="833566"/>
            <a:ext cx="2541145" cy="43507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736693" y="663353"/>
            <a:ext cx="1399901" cy="775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>
                <a:solidFill>
                  <a:srgbClr val="23A2B5"/>
                </a:solidFill>
                <a:latin typeface="Arial" charset="0"/>
                <a:ea typeface="Arial" charset="0"/>
                <a:cs typeface="Arial" charset="0"/>
              </a:rPr>
              <a:t>Logotip </a:t>
            </a:r>
          </a:p>
          <a:p>
            <a:pPr algn="ctr"/>
            <a:r>
              <a:rPr lang="es-ES_tradnl" sz="1200" b="1">
                <a:solidFill>
                  <a:srgbClr val="23A2B5"/>
                </a:solidFill>
                <a:latin typeface="Arial" charset="0"/>
                <a:ea typeface="Arial" charset="0"/>
                <a:cs typeface="Arial" charset="0"/>
              </a:rPr>
              <a:t>cooperativa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45643" y="663353"/>
            <a:ext cx="1412111" cy="775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>
                <a:solidFill>
                  <a:srgbClr val="23A2B5"/>
                </a:solidFill>
                <a:latin typeface="Arial" charset="0"/>
                <a:ea typeface="Arial" charset="0"/>
                <a:cs typeface="Arial" charset="0"/>
              </a:rPr>
              <a:t>Logotip </a:t>
            </a:r>
            <a:br>
              <a:rPr lang="es-ES_tradnl" sz="1200" b="1">
                <a:solidFill>
                  <a:srgbClr val="23A2B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_tradnl" sz="1200" b="1">
                <a:solidFill>
                  <a:srgbClr val="23A2B5"/>
                </a:solidFill>
                <a:latin typeface="Arial" charset="0"/>
                <a:ea typeface="Arial" charset="0"/>
                <a:cs typeface="Arial" charset="0"/>
              </a:rPr>
              <a:t>ens local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180864" y="3859863"/>
            <a:ext cx="554427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23A2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6000" b="1">
                <a:solidFill>
                  <a:srgbClr val="23A2B5"/>
                </a:solidFill>
                <a:effectLst/>
                <a:latin typeface="Arial" charset="0"/>
                <a:ea typeface="Arial" charset="0"/>
                <a:cs typeface="Arial" charset="0"/>
              </a:rPr>
              <a:t>0.000 €</a:t>
            </a:r>
            <a:endParaRPr lang="es-ES_tradnl" sz="6000"/>
          </a:p>
        </p:txBody>
      </p:sp>
      <p:sp>
        <p:nvSpPr>
          <p:cNvPr id="15" name="Rectángulo 14"/>
          <p:cNvSpPr/>
          <p:nvPr/>
        </p:nvSpPr>
        <p:spPr>
          <a:xfrm>
            <a:off x="0" y="0"/>
            <a:ext cx="9906000" cy="277792"/>
          </a:xfrm>
          <a:prstGeom prst="rect">
            <a:avLst/>
          </a:prstGeom>
          <a:solidFill>
            <a:srgbClr val="1C9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23A2B5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30" y="3477553"/>
            <a:ext cx="2053381" cy="20551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99" y="753925"/>
            <a:ext cx="1810512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82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19</Words>
  <Application>Microsoft Macintosh PowerPoint</Application>
  <PresentationFormat>A4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10</cp:revision>
  <dcterms:created xsi:type="dcterms:W3CDTF">2023-04-24T08:18:32Z</dcterms:created>
  <dcterms:modified xsi:type="dcterms:W3CDTF">2023-04-26T17:16:41Z</dcterms:modified>
</cp:coreProperties>
</file>