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83b4dbef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83b4dbef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83b4dbef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83b4dbef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83b4dbef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83b4dbef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83b4dbef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83b4dbef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83b4dbef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83b4dbef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83b4dbef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83b4dbef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83b4dbef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83b4dbef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83b4dbef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83b4dbef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83b4dbef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83b4dbef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83b4dbef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83b4dbef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8ff7c2b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8ff7c2b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83b4dbef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83b4dbef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83b4dbef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83b4dbef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83b4dbef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83b4dbef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83b4dbef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83b4dbef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83b4dbef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83b4dbef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83b4dbef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83b4dbef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8ff7c2b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8ff7c2b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83b4dbef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83b4dbef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83b4dbef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83b4dbef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83b4dbef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83b4dbef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83b4dbef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83b4dbef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83b4dbef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83b4dbef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83b4dbef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83b4dbef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C073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4.xml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4.xml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4.xml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slide" Target="/ppt/slides/slide24.xml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188" y="152400"/>
            <a:ext cx="48456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9188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400"/>
            <a:ext cx="4845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9200" y="152400"/>
            <a:ext cx="4845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700" y="152400"/>
            <a:ext cx="484657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188" y="152400"/>
            <a:ext cx="484560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188" y="152400"/>
            <a:ext cx="48456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700" y="152400"/>
            <a:ext cx="484657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188" y="152400"/>
            <a:ext cx="48456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9188" y="152400"/>
            <a:ext cx="4845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2540150" y="2417550"/>
            <a:ext cx="1561200" cy="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00" y="152550"/>
            <a:ext cx="4845600" cy="48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13" y="152400"/>
            <a:ext cx="48465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0" y="3215100"/>
            <a:ext cx="1851780" cy="185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193" y="152550"/>
            <a:ext cx="4845601" cy="48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