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512" y="-8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979959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ol i sub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del títol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 del títol</a:t>
            </a:r>
          </a:p>
        </p:txBody>
      </p:sp>
      <p:sp>
        <p:nvSpPr>
          <p:cNvPr id="12" name="Nivell del cos u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13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rdi Martorell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–Jordi Martorell</a:t>
            </a:r>
          </a:p>
        </p:txBody>
      </p:sp>
      <p:sp>
        <p:nvSpPr>
          <p:cNvPr id="94" name="“Escriu una cita aquí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“Escriu una cita aquí” </a:t>
            </a:r>
          </a:p>
        </p:txBody>
      </p:sp>
      <p:sp>
        <p:nvSpPr>
          <p:cNvPr id="9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tge"/>
          <p:cNvSpPr>
            <a:spLocks noGrp="1"/>
          </p:cNvSpPr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t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tge"/>
          <p:cNvSpPr>
            <a:spLocks noGrp="1"/>
          </p:cNvSpPr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 del títol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 del títol</a:t>
            </a:r>
          </a:p>
        </p:txBody>
      </p:sp>
      <p:sp>
        <p:nvSpPr>
          <p:cNvPr id="22" name="Nivell del cos u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23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del títol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 del títol</a:t>
            </a:r>
          </a:p>
        </p:txBody>
      </p:sp>
      <p:sp>
        <p:nvSpPr>
          <p:cNvPr id="3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tge"/>
          <p:cNvSpPr>
            <a:spLocks noGrp="1"/>
          </p:cNvSpPr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 del títol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del títol</a:t>
            </a:r>
          </a:p>
        </p:txBody>
      </p:sp>
      <p:sp>
        <p:nvSpPr>
          <p:cNvPr id="40" name="Nivell del cos u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4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del títo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del títol</a:t>
            </a:r>
          </a:p>
        </p:txBody>
      </p:sp>
      <p:sp>
        <p:nvSpPr>
          <p:cNvPr id="49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del títo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del títol</a:t>
            </a:r>
          </a:p>
        </p:txBody>
      </p:sp>
      <p:sp>
        <p:nvSpPr>
          <p:cNvPr id="57" name="Nivell del cos u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58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, vinyetes i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tge"/>
          <p:cNvSpPr>
            <a:spLocks noGrp="1"/>
          </p:cNvSpPr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 del títo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del títol</a:t>
            </a:r>
          </a:p>
        </p:txBody>
      </p:sp>
      <p:sp>
        <p:nvSpPr>
          <p:cNvPr id="67" name="Nivell del cos u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68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l del cos u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76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tge"/>
          <p:cNvSpPr>
            <a:spLocks noGrp="1"/>
          </p:cNvSpPr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tge"/>
          <p:cNvSpPr>
            <a:spLocks noGrp="1"/>
          </p:cNvSpPr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tge"/>
          <p:cNvSpPr>
            <a:spLocks noGrp="1"/>
          </p:cNvSpPr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del títol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del títol</a:t>
            </a:r>
          </a:p>
        </p:txBody>
      </p:sp>
      <p:sp>
        <p:nvSpPr>
          <p:cNvPr id="3" name="Nivell del cos u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4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rinfbArYJ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untsa\Desktop\fem_tec\GUIA 3 ok\imatges\G3T5\institucional_T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8288"/>
            <a:ext cx="13030029" cy="9217023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untsa\Desktop\fem_tec\GUIA 3 ok\imatges\G3T5\presentacioT5em respe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untsa\Desktop\fem_tec\GUIA 3 ok\imatges\G3T5\sequenciaT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80041" y="0"/>
            <a:ext cx="13784841" cy="97536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893888" y="3436640"/>
            <a:ext cx="1368152" cy="21602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a-E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026" name="Picture 2" descr="C:\Users\clotetmt\Downloads\botoplaygran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7960" y="4372744"/>
            <a:ext cx="32400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33848" y="5344912"/>
            <a:ext cx="1872208" cy="21602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a-E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untsa\Desktop\fem_tec\GUIA 3 ok\imatges\G3T5\GRACIESbl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00" y="-838200"/>
            <a:ext cx="15544800" cy="11430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Personalizado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White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cp:lastModifiedBy>Muntsa</cp:lastModifiedBy>
  <cp:revision>5</cp:revision>
  <dcterms:modified xsi:type="dcterms:W3CDTF">2020-02-10T18:45:51Z</dcterms:modified>
</cp:coreProperties>
</file>