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70" y="-6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979959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ol i sub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del títol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 del títol</a:t>
            </a:r>
          </a:p>
        </p:txBody>
      </p:sp>
      <p:sp>
        <p:nvSpPr>
          <p:cNvPr id="12" name="Nivell del cos u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13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rdi Martorell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–Jordi Martorell</a:t>
            </a:r>
          </a:p>
        </p:txBody>
      </p:sp>
      <p:sp>
        <p:nvSpPr>
          <p:cNvPr id="94" name="“Escriu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“Escriu una cita aquí” </a:t>
            </a:r>
          </a:p>
        </p:txBody>
      </p:sp>
      <p:sp>
        <p:nvSpPr>
          <p:cNvPr id="9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tge"/>
          <p:cNvSpPr>
            <a:spLocks noGrp="1"/>
          </p:cNvSpPr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t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tge"/>
          <p:cNvSpPr>
            <a:spLocks noGrp="1"/>
          </p:cNvSpPr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del títol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Text del títol</a:t>
            </a:r>
          </a:p>
        </p:txBody>
      </p:sp>
      <p:sp>
        <p:nvSpPr>
          <p:cNvPr id="22" name="Nivell del cos u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23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del títol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 del títol</a:t>
            </a:r>
          </a:p>
        </p:txBody>
      </p:sp>
      <p:sp>
        <p:nvSpPr>
          <p:cNvPr id="3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tge"/>
          <p:cNvSpPr>
            <a:spLocks noGrp="1"/>
          </p:cNvSpPr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del títol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del títol</a:t>
            </a:r>
          </a:p>
        </p:txBody>
      </p:sp>
      <p:sp>
        <p:nvSpPr>
          <p:cNvPr id="40" name="Nivell del cos u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4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del títo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del títol</a:t>
            </a:r>
          </a:p>
        </p:txBody>
      </p:sp>
      <p:sp>
        <p:nvSpPr>
          <p:cNvPr id="49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del títo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del títol</a:t>
            </a:r>
          </a:p>
        </p:txBody>
      </p:sp>
      <p:sp>
        <p:nvSpPr>
          <p:cNvPr id="57" name="Nivell del cos u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58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, vinyetes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tge"/>
          <p:cNvSpPr>
            <a:spLocks noGrp="1"/>
          </p:cNvSpPr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del títo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del títol</a:t>
            </a:r>
          </a:p>
        </p:txBody>
      </p:sp>
      <p:sp>
        <p:nvSpPr>
          <p:cNvPr id="67" name="Nivell del cos u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68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l del cos u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76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tge"/>
          <p:cNvSpPr>
            <a:spLocks noGrp="1"/>
          </p:cNvSpPr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tge"/>
          <p:cNvSpPr>
            <a:spLocks noGrp="1"/>
          </p:cNvSpPr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tge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del títol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del títol</a:t>
            </a:r>
          </a:p>
        </p:txBody>
      </p:sp>
      <p:sp>
        <p:nvSpPr>
          <p:cNvPr id="3" name="Nivell del cos u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Nivell del cos u</a:t>
            </a:r>
          </a:p>
          <a:p>
            <a:pPr lvl="1"/>
            <a:r>
              <a:t>Nivell del cos dos</a:t>
            </a:r>
          </a:p>
          <a:p>
            <a:pPr lvl="2"/>
            <a:r>
              <a:t>Nivell del cos tres</a:t>
            </a:r>
          </a:p>
          <a:p>
            <a:pPr lvl="3"/>
            <a:r>
              <a:t>Nivell del cos quatre</a:t>
            </a:r>
          </a:p>
          <a:p>
            <a:pPr lvl="4"/>
            <a:r>
              <a:t>Nivell del cos cinc</a:t>
            </a:r>
          </a:p>
        </p:txBody>
      </p:sp>
      <p:sp>
        <p:nvSpPr>
          <p:cNvPr id="4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icemizrachi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untsa\Desktop\fem_tec\GUIA 3 ok\G3T3\G3T3\institucional_T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328" y="144017"/>
            <a:ext cx="13205712" cy="934129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688" y="-19744"/>
            <a:ext cx="12812183" cy="960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untsa\Desktop\fem_tec\GUIA 3 ok\G3T3\G3T3\sequenciaT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898" y="275402"/>
            <a:ext cx="12812902" cy="9065894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893888" y="3436640"/>
            <a:ext cx="1368152" cy="21602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a-E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26" name="Picture 2" descr="C:\Users\clotetmt\Downloads\botoplaygran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8064" y="2248544"/>
            <a:ext cx="324000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33848" y="5344912"/>
            <a:ext cx="1872208" cy="21602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a-E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untsa\Desktop\fem_tec\GUIA 3 ok\G3T3\G3T3\GRACIESbl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760" y="700336"/>
            <a:ext cx="11927184" cy="876998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Personalizado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White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cp:lastModifiedBy>Muntsa</cp:lastModifiedBy>
  <cp:revision>3</cp:revision>
  <dcterms:modified xsi:type="dcterms:W3CDTF">2020-01-20T18:40:10Z</dcterms:modified>
</cp:coreProperties>
</file>