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5012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4030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149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602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326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7653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039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9305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996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8457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118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254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s://vimeo.com/244167744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624" y="-344770"/>
            <a:ext cx="10428800" cy="6858000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0789920" y="49242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a-ES"/>
          </a:p>
        </p:txBody>
      </p:sp>
      <p:pic>
        <p:nvPicPr>
          <p:cNvPr id="3" name="Imat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398" y="5971796"/>
            <a:ext cx="1800000" cy="40724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833" y="5152873"/>
            <a:ext cx="1800000" cy="1398766"/>
          </a:xfrm>
          <a:prstGeom prst="rect">
            <a:avLst/>
          </a:prstGeom>
        </p:spPr>
      </p:pic>
      <p:pic>
        <p:nvPicPr>
          <p:cNvPr id="13" name="Imatge 7">
            <a:hlinkClick r:id="rId5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457" y="5218298"/>
            <a:ext cx="408636" cy="405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Presentación de PowerPoint</vt:lpstr>
    </vt:vector>
  </TitlesOfParts>
  <Company>Diputació de Barcelona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CLOTET MASANA, MARIA TERESA</dc:creator>
  <cp:lastModifiedBy>Muntsa</cp:lastModifiedBy>
  <cp:revision>11</cp:revision>
  <dcterms:created xsi:type="dcterms:W3CDTF">2021-06-26T10:13:07Z</dcterms:created>
  <dcterms:modified xsi:type="dcterms:W3CDTF">2023-06-27T08:12:30Z</dcterms:modified>
</cp:coreProperties>
</file>